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customXml/itemProps11.xml" ContentType="application/vnd.openxmlformats-officedocument.customXmlProperties+xml"/>
  <Override PartName="/customXml/itemProps12.xml" ContentType="application/vnd.openxmlformats-officedocument.customXmlProperties+xml"/>
  <Override PartName="/customXml/itemProps13.xml" ContentType="application/vnd.openxmlformats-officedocument.customXmlProperties+xml"/>
  <Override PartName="/customXml/itemProps14.xml" ContentType="application/vnd.openxmlformats-officedocument.customXmlProperties+xml"/>
  <Override PartName="/customXml/itemProps15.xml" ContentType="application/vnd.openxmlformats-officedocument.customXmlProperties+xml"/>
  <Override PartName="/customXml/itemProps16.xml" ContentType="application/vnd.openxmlformats-officedocument.customXmlProperties+xml"/>
  <Override PartName="/customXml/itemProps17.xml" ContentType="application/vnd.openxmlformats-officedocument.customXmlProperties+xml"/>
  <Override PartName="/customXml/itemProps18.xml" ContentType="application/vnd.openxmlformats-officedocument.customXmlProperties+xml"/>
  <Override PartName="/customXml/itemProps19.xml" ContentType="application/vnd.openxmlformats-officedocument.customXmlProperties+xml"/>
  <Override PartName="/customXml/itemProps20.xml" ContentType="application/vnd.openxmlformats-officedocument.customXmlProperties+xml"/>
  <Override PartName="/customXml/itemProps21.xml" ContentType="application/vnd.openxmlformats-officedocument.customXmlProperties+xml"/>
  <Override PartName="/customXml/itemProps22.xml" ContentType="application/vnd.openxmlformats-officedocument.customXmlProperties+xml"/>
  <Override PartName="/customXml/itemProps23.xml" ContentType="application/vnd.openxmlformats-officedocument.customXmlProperties+xml"/>
  <Override PartName="/customXml/itemProps2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44" r:id="rId25"/>
  </p:sldMasterIdLst>
  <p:sldIdLst>
    <p:sldId id="256" r:id="rId26"/>
    <p:sldId id="262" r:id="rId27"/>
    <p:sldId id="274" r:id="rId28"/>
    <p:sldId id="263" r:id="rId29"/>
    <p:sldId id="319" r:id="rId30"/>
    <p:sldId id="282" r:id="rId31"/>
    <p:sldId id="289" r:id="rId32"/>
    <p:sldId id="290" r:id="rId33"/>
    <p:sldId id="291" r:id="rId34"/>
    <p:sldId id="292" r:id="rId35"/>
    <p:sldId id="279" r:id="rId36"/>
    <p:sldId id="293" r:id="rId37"/>
    <p:sldId id="321" r:id="rId38"/>
    <p:sldId id="320" r:id="rId39"/>
    <p:sldId id="294" r:id="rId40"/>
    <p:sldId id="295" r:id="rId41"/>
    <p:sldId id="296" r:id="rId42"/>
    <p:sldId id="317" r:id="rId43"/>
    <p:sldId id="304" r:id="rId44"/>
    <p:sldId id="305" r:id="rId45"/>
    <p:sldId id="306" r:id="rId46"/>
    <p:sldId id="307" r:id="rId47"/>
    <p:sldId id="308" r:id="rId48"/>
    <p:sldId id="309" r:id="rId49"/>
    <p:sldId id="310" r:id="rId50"/>
    <p:sldId id="311" r:id="rId51"/>
    <p:sldId id="318" r:id="rId52"/>
    <p:sldId id="297" r:id="rId53"/>
    <p:sldId id="298" r:id="rId54"/>
    <p:sldId id="299" r:id="rId55"/>
    <p:sldId id="300" r:id="rId56"/>
    <p:sldId id="312" r:id="rId57"/>
    <p:sldId id="315" r:id="rId58"/>
    <p:sldId id="313" r:id="rId59"/>
    <p:sldId id="314" r:id="rId60"/>
    <p:sldId id="316" r:id="rId61"/>
    <p:sldId id="259" r:id="rId62"/>
  </p:sldIdLst>
  <p:sldSz cx="9144000" cy="5715000" type="screen16x1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BFBFB"/>
    <a:srgbClr val="FDFDFD"/>
    <a:srgbClr val="529D26"/>
    <a:srgbClr val="E30513"/>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959" autoAdjust="0"/>
    <p:restoredTop sz="94641"/>
  </p:normalViewPr>
  <p:slideViewPr>
    <p:cSldViewPr snapToGrid="0" snapToObjects="1">
      <p:cViewPr varScale="1">
        <p:scale>
          <a:sx n="102" d="100"/>
          <a:sy n="102" d="100"/>
        </p:scale>
        <p:origin x="744" y="8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xml"/><Relationship Id="rId21" Type="http://schemas.openxmlformats.org/officeDocument/2006/relationships/customXml" Target="../customXml/item21.xml"/><Relationship Id="rId34" Type="http://schemas.openxmlformats.org/officeDocument/2006/relationships/slide" Target="slides/slide9.xml"/><Relationship Id="rId42" Type="http://schemas.openxmlformats.org/officeDocument/2006/relationships/slide" Target="slides/slide17.xml"/><Relationship Id="rId47" Type="http://schemas.openxmlformats.org/officeDocument/2006/relationships/slide" Target="slides/slide22.xml"/><Relationship Id="rId50" Type="http://schemas.openxmlformats.org/officeDocument/2006/relationships/slide" Target="slides/slide25.xml"/><Relationship Id="rId55" Type="http://schemas.openxmlformats.org/officeDocument/2006/relationships/slide" Target="slides/slide30.xml"/><Relationship Id="rId63" Type="http://schemas.openxmlformats.org/officeDocument/2006/relationships/presProps" Target="presProps.xml"/><Relationship Id="rId7" Type="http://schemas.openxmlformats.org/officeDocument/2006/relationships/customXml" Target="../customXml/item7.xml"/><Relationship Id="rId2" Type="http://schemas.openxmlformats.org/officeDocument/2006/relationships/customXml" Target="../customXml/item2.xml"/><Relationship Id="rId16" Type="http://schemas.openxmlformats.org/officeDocument/2006/relationships/customXml" Target="../customXml/item16.xml"/><Relationship Id="rId29" Type="http://schemas.openxmlformats.org/officeDocument/2006/relationships/slide" Target="slides/slide4.xml"/><Relationship Id="rId11" Type="http://schemas.openxmlformats.org/officeDocument/2006/relationships/customXml" Target="../customXml/item11.xml"/><Relationship Id="rId24" Type="http://schemas.openxmlformats.org/officeDocument/2006/relationships/customXml" Target="../customXml/item24.xml"/><Relationship Id="rId32" Type="http://schemas.openxmlformats.org/officeDocument/2006/relationships/slide" Target="slides/slide7.xml"/><Relationship Id="rId37" Type="http://schemas.openxmlformats.org/officeDocument/2006/relationships/slide" Target="slides/slide12.xml"/><Relationship Id="rId40" Type="http://schemas.openxmlformats.org/officeDocument/2006/relationships/slide" Target="slides/slide15.xml"/><Relationship Id="rId45" Type="http://schemas.openxmlformats.org/officeDocument/2006/relationships/slide" Target="slides/slide20.xml"/><Relationship Id="rId53" Type="http://schemas.openxmlformats.org/officeDocument/2006/relationships/slide" Target="slides/slide28.xml"/><Relationship Id="rId58" Type="http://schemas.openxmlformats.org/officeDocument/2006/relationships/slide" Target="slides/slide33.xml"/><Relationship Id="rId66" Type="http://schemas.openxmlformats.org/officeDocument/2006/relationships/tableStyles" Target="tableStyles.xml"/><Relationship Id="rId5" Type="http://schemas.openxmlformats.org/officeDocument/2006/relationships/customXml" Target="../customXml/item5.xml"/><Relationship Id="rId61" Type="http://schemas.openxmlformats.org/officeDocument/2006/relationships/slide" Target="slides/slide36.xml"/><Relationship Id="rId19" Type="http://schemas.openxmlformats.org/officeDocument/2006/relationships/customXml" Target="../customXml/item19.xml"/><Relationship Id="rId14" Type="http://schemas.openxmlformats.org/officeDocument/2006/relationships/customXml" Target="../customXml/item14.xml"/><Relationship Id="rId22" Type="http://schemas.openxmlformats.org/officeDocument/2006/relationships/customXml" Target="../customXml/item22.xml"/><Relationship Id="rId27" Type="http://schemas.openxmlformats.org/officeDocument/2006/relationships/slide" Target="slides/slide2.xml"/><Relationship Id="rId30" Type="http://schemas.openxmlformats.org/officeDocument/2006/relationships/slide" Target="slides/slide5.xml"/><Relationship Id="rId35" Type="http://schemas.openxmlformats.org/officeDocument/2006/relationships/slide" Target="slides/slide10.xml"/><Relationship Id="rId43" Type="http://schemas.openxmlformats.org/officeDocument/2006/relationships/slide" Target="slides/slide18.xml"/><Relationship Id="rId48" Type="http://schemas.openxmlformats.org/officeDocument/2006/relationships/slide" Target="slides/slide23.xml"/><Relationship Id="rId56" Type="http://schemas.openxmlformats.org/officeDocument/2006/relationships/slide" Target="slides/slide31.xml"/><Relationship Id="rId64" Type="http://schemas.openxmlformats.org/officeDocument/2006/relationships/viewProps" Target="viewProps.xml"/><Relationship Id="rId8" Type="http://schemas.openxmlformats.org/officeDocument/2006/relationships/customXml" Target="../customXml/item8.xml"/><Relationship Id="rId51" Type="http://schemas.openxmlformats.org/officeDocument/2006/relationships/slide" Target="slides/slide26.xml"/><Relationship Id="rId3" Type="http://schemas.openxmlformats.org/officeDocument/2006/relationships/customXml" Target="../customXml/item3.xml"/><Relationship Id="rId12" Type="http://schemas.openxmlformats.org/officeDocument/2006/relationships/customXml" Target="../customXml/item12.xml"/><Relationship Id="rId17" Type="http://schemas.openxmlformats.org/officeDocument/2006/relationships/customXml" Target="../customXml/item17.xml"/><Relationship Id="rId25" Type="http://schemas.openxmlformats.org/officeDocument/2006/relationships/slideMaster" Target="slideMasters/slideMaster1.xml"/><Relationship Id="rId33" Type="http://schemas.openxmlformats.org/officeDocument/2006/relationships/slide" Target="slides/slide8.xml"/><Relationship Id="rId38" Type="http://schemas.openxmlformats.org/officeDocument/2006/relationships/slide" Target="slides/slide13.xml"/><Relationship Id="rId46" Type="http://schemas.openxmlformats.org/officeDocument/2006/relationships/slide" Target="slides/slide21.xml"/><Relationship Id="rId59" Type="http://schemas.openxmlformats.org/officeDocument/2006/relationships/slide" Target="slides/slide34.xml"/><Relationship Id="rId20" Type="http://schemas.openxmlformats.org/officeDocument/2006/relationships/customXml" Target="../customXml/item20.xml"/><Relationship Id="rId41" Type="http://schemas.openxmlformats.org/officeDocument/2006/relationships/slide" Target="slides/slide16.xml"/><Relationship Id="rId54" Type="http://schemas.openxmlformats.org/officeDocument/2006/relationships/slide" Target="slides/slide29.xml"/><Relationship Id="rId62"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customXml" Target="../customXml/item6.xml"/><Relationship Id="rId15" Type="http://schemas.openxmlformats.org/officeDocument/2006/relationships/customXml" Target="../customXml/item15.xml"/><Relationship Id="rId23" Type="http://schemas.openxmlformats.org/officeDocument/2006/relationships/customXml" Target="../customXml/item23.xml"/><Relationship Id="rId28" Type="http://schemas.openxmlformats.org/officeDocument/2006/relationships/slide" Target="slides/slide3.xml"/><Relationship Id="rId36" Type="http://schemas.openxmlformats.org/officeDocument/2006/relationships/slide" Target="slides/slide11.xml"/><Relationship Id="rId49" Type="http://schemas.openxmlformats.org/officeDocument/2006/relationships/slide" Target="slides/slide24.xml"/><Relationship Id="rId57" Type="http://schemas.openxmlformats.org/officeDocument/2006/relationships/slide" Target="slides/slide32.xml"/><Relationship Id="rId10" Type="http://schemas.openxmlformats.org/officeDocument/2006/relationships/customXml" Target="../customXml/item10.xml"/><Relationship Id="rId31" Type="http://schemas.openxmlformats.org/officeDocument/2006/relationships/slide" Target="slides/slide6.xml"/><Relationship Id="rId44" Type="http://schemas.openxmlformats.org/officeDocument/2006/relationships/slide" Target="slides/slide19.xml"/><Relationship Id="rId52" Type="http://schemas.openxmlformats.org/officeDocument/2006/relationships/slide" Target="slides/slide27.xml"/><Relationship Id="rId60" Type="http://schemas.openxmlformats.org/officeDocument/2006/relationships/slide" Target="slides/slide35.xml"/><Relationship Id="rId65" Type="http://schemas.openxmlformats.org/officeDocument/2006/relationships/theme" Target="theme/theme1.xml"/><Relationship Id="rId4" Type="http://schemas.openxmlformats.org/officeDocument/2006/relationships/customXml" Target="../customXml/item4.xml"/><Relationship Id="rId9" Type="http://schemas.openxmlformats.org/officeDocument/2006/relationships/customXml" Target="../customXml/item9.xml"/><Relationship Id="rId13" Type="http://schemas.openxmlformats.org/officeDocument/2006/relationships/customXml" Target="../customXml/item13.xml"/><Relationship Id="rId18" Type="http://schemas.openxmlformats.org/officeDocument/2006/relationships/customXml" Target="../customXml/item18.xml"/><Relationship Id="rId39" Type="http://schemas.openxmlformats.org/officeDocument/2006/relationships/slide" Target="slides/slide14.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935302"/>
            <a:ext cx="6858000" cy="1989667"/>
          </a:xfrm>
        </p:spPr>
        <p:txBody>
          <a:bodyPr anchor="b"/>
          <a:lstStyle>
            <a:lvl1pPr algn="ctr">
              <a:defRPr sz="4500"/>
            </a:lvl1pPr>
          </a:lstStyle>
          <a:p>
            <a:r>
              <a:rPr lang="en-US"/>
              <a:t>Click to edit Master title style</a:t>
            </a:r>
            <a:endParaRPr lang="en-US" dirty="0"/>
          </a:p>
        </p:txBody>
      </p:sp>
      <p:sp>
        <p:nvSpPr>
          <p:cNvPr id="3" name="Subtitle 2"/>
          <p:cNvSpPr>
            <a:spLocks noGrp="1"/>
          </p:cNvSpPr>
          <p:nvPr>
            <p:ph type="subTitle" idx="1"/>
          </p:nvPr>
        </p:nvSpPr>
        <p:spPr>
          <a:xfrm>
            <a:off x="1143000" y="3001698"/>
            <a:ext cx="6858000" cy="137980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4FABE93-2409-0348-9128-2EFFCB712533}" type="datetimeFigureOut">
              <a:rPr lang="es-ES_tradnl" smtClean="0"/>
              <a:t>02/02/2022</a:t>
            </a:fld>
            <a:endParaRPr lang="es-ES_tradnl"/>
          </a:p>
        </p:txBody>
      </p:sp>
      <p:sp>
        <p:nvSpPr>
          <p:cNvPr id="5" name="Footer Placeholder 4"/>
          <p:cNvSpPr>
            <a:spLocks noGrp="1"/>
          </p:cNvSpPr>
          <p:nvPr>
            <p:ph type="ftr" sz="quarter" idx="11"/>
          </p:nvPr>
        </p:nvSpPr>
        <p:spPr/>
        <p:txBody>
          <a:bodyPr/>
          <a:lstStyle/>
          <a:p>
            <a:endParaRPr lang="es-ES_tradnl"/>
          </a:p>
        </p:txBody>
      </p:sp>
      <p:sp>
        <p:nvSpPr>
          <p:cNvPr id="6" name="Slide Number Placeholder 5"/>
          <p:cNvSpPr>
            <a:spLocks noGrp="1"/>
          </p:cNvSpPr>
          <p:nvPr>
            <p:ph type="sldNum" sz="quarter" idx="12"/>
          </p:nvPr>
        </p:nvSpPr>
        <p:spPr/>
        <p:txBody>
          <a:bodyPr/>
          <a:lstStyle/>
          <a:p>
            <a:fld id="{C3F841C6-DDBC-8C48-8465-DC4627CD1B9C}" type="slidenum">
              <a:rPr lang="es-ES_tradnl" smtClean="0"/>
              <a:t>‹Nº›</a:t>
            </a:fld>
            <a:endParaRPr lang="es-ES_tradnl"/>
          </a:p>
        </p:txBody>
      </p:sp>
    </p:spTree>
    <p:extLst>
      <p:ext uri="{BB962C8B-B14F-4D97-AF65-F5344CB8AC3E}">
        <p14:creationId xmlns:p14="http://schemas.microsoft.com/office/powerpoint/2010/main" val="23333660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4FABE93-2409-0348-9128-2EFFCB712533}" type="datetimeFigureOut">
              <a:rPr lang="es-ES_tradnl" smtClean="0"/>
              <a:t>02/02/2022</a:t>
            </a:fld>
            <a:endParaRPr lang="es-ES_tradnl"/>
          </a:p>
        </p:txBody>
      </p:sp>
      <p:sp>
        <p:nvSpPr>
          <p:cNvPr id="5" name="Footer Placeholder 4"/>
          <p:cNvSpPr>
            <a:spLocks noGrp="1"/>
          </p:cNvSpPr>
          <p:nvPr>
            <p:ph type="ftr" sz="quarter" idx="11"/>
          </p:nvPr>
        </p:nvSpPr>
        <p:spPr/>
        <p:txBody>
          <a:bodyPr/>
          <a:lstStyle/>
          <a:p>
            <a:endParaRPr lang="es-ES_tradnl"/>
          </a:p>
        </p:txBody>
      </p:sp>
      <p:sp>
        <p:nvSpPr>
          <p:cNvPr id="6" name="Slide Number Placeholder 5"/>
          <p:cNvSpPr>
            <a:spLocks noGrp="1"/>
          </p:cNvSpPr>
          <p:nvPr>
            <p:ph type="sldNum" sz="quarter" idx="12"/>
          </p:nvPr>
        </p:nvSpPr>
        <p:spPr/>
        <p:txBody>
          <a:bodyPr/>
          <a:lstStyle/>
          <a:p>
            <a:fld id="{C3F841C6-DDBC-8C48-8465-DC4627CD1B9C}" type="slidenum">
              <a:rPr lang="es-ES_tradnl" smtClean="0"/>
              <a:t>‹Nº›</a:t>
            </a:fld>
            <a:endParaRPr lang="es-ES_tradnl"/>
          </a:p>
        </p:txBody>
      </p:sp>
    </p:spTree>
    <p:extLst>
      <p:ext uri="{BB962C8B-B14F-4D97-AF65-F5344CB8AC3E}">
        <p14:creationId xmlns:p14="http://schemas.microsoft.com/office/powerpoint/2010/main" val="18598238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04271"/>
            <a:ext cx="1971675" cy="48431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04271"/>
            <a:ext cx="5800725" cy="484319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4FABE93-2409-0348-9128-2EFFCB712533}" type="datetimeFigureOut">
              <a:rPr lang="es-ES_tradnl" smtClean="0"/>
              <a:t>02/02/2022</a:t>
            </a:fld>
            <a:endParaRPr lang="es-ES_tradnl"/>
          </a:p>
        </p:txBody>
      </p:sp>
      <p:sp>
        <p:nvSpPr>
          <p:cNvPr id="5" name="Footer Placeholder 4"/>
          <p:cNvSpPr>
            <a:spLocks noGrp="1"/>
          </p:cNvSpPr>
          <p:nvPr>
            <p:ph type="ftr" sz="quarter" idx="11"/>
          </p:nvPr>
        </p:nvSpPr>
        <p:spPr/>
        <p:txBody>
          <a:bodyPr/>
          <a:lstStyle/>
          <a:p>
            <a:endParaRPr lang="es-ES_tradnl"/>
          </a:p>
        </p:txBody>
      </p:sp>
      <p:sp>
        <p:nvSpPr>
          <p:cNvPr id="6" name="Slide Number Placeholder 5"/>
          <p:cNvSpPr>
            <a:spLocks noGrp="1"/>
          </p:cNvSpPr>
          <p:nvPr>
            <p:ph type="sldNum" sz="quarter" idx="12"/>
          </p:nvPr>
        </p:nvSpPr>
        <p:spPr/>
        <p:txBody>
          <a:bodyPr/>
          <a:lstStyle/>
          <a:p>
            <a:fld id="{C3F841C6-DDBC-8C48-8465-DC4627CD1B9C}" type="slidenum">
              <a:rPr lang="es-ES_tradnl" smtClean="0"/>
              <a:t>‹Nº›</a:t>
            </a:fld>
            <a:endParaRPr lang="es-ES_tradnl"/>
          </a:p>
        </p:txBody>
      </p:sp>
    </p:spTree>
    <p:extLst>
      <p:ext uri="{BB962C8B-B14F-4D97-AF65-F5344CB8AC3E}">
        <p14:creationId xmlns:p14="http://schemas.microsoft.com/office/powerpoint/2010/main" val="16110082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4FABE93-2409-0348-9128-2EFFCB712533}" type="datetimeFigureOut">
              <a:rPr lang="es-ES_tradnl" smtClean="0"/>
              <a:t>02/02/2022</a:t>
            </a:fld>
            <a:endParaRPr lang="es-ES_tradnl"/>
          </a:p>
        </p:txBody>
      </p:sp>
      <p:sp>
        <p:nvSpPr>
          <p:cNvPr id="5" name="Footer Placeholder 4"/>
          <p:cNvSpPr>
            <a:spLocks noGrp="1"/>
          </p:cNvSpPr>
          <p:nvPr>
            <p:ph type="ftr" sz="quarter" idx="11"/>
          </p:nvPr>
        </p:nvSpPr>
        <p:spPr/>
        <p:txBody>
          <a:bodyPr/>
          <a:lstStyle/>
          <a:p>
            <a:endParaRPr lang="es-ES_tradnl"/>
          </a:p>
        </p:txBody>
      </p:sp>
      <p:sp>
        <p:nvSpPr>
          <p:cNvPr id="6" name="Slide Number Placeholder 5"/>
          <p:cNvSpPr>
            <a:spLocks noGrp="1"/>
          </p:cNvSpPr>
          <p:nvPr>
            <p:ph type="sldNum" sz="quarter" idx="12"/>
          </p:nvPr>
        </p:nvSpPr>
        <p:spPr/>
        <p:txBody>
          <a:bodyPr/>
          <a:lstStyle/>
          <a:p>
            <a:fld id="{C3F841C6-DDBC-8C48-8465-DC4627CD1B9C}" type="slidenum">
              <a:rPr lang="es-ES_tradnl" smtClean="0"/>
              <a:t>‹Nº›</a:t>
            </a:fld>
            <a:endParaRPr lang="es-ES_tradnl"/>
          </a:p>
        </p:txBody>
      </p:sp>
    </p:spTree>
    <p:extLst>
      <p:ext uri="{BB962C8B-B14F-4D97-AF65-F5344CB8AC3E}">
        <p14:creationId xmlns:p14="http://schemas.microsoft.com/office/powerpoint/2010/main" val="9663234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424782"/>
            <a:ext cx="7886700" cy="2377281"/>
          </a:xfrm>
        </p:spPr>
        <p:txBody>
          <a:bodyPr anchor="b"/>
          <a:lstStyle>
            <a:lvl1pPr>
              <a:defRPr sz="4500"/>
            </a:lvl1pPr>
          </a:lstStyle>
          <a:p>
            <a:r>
              <a:rPr lang="en-US"/>
              <a:t>Click to edit Master title style</a:t>
            </a:r>
            <a:endParaRPr lang="en-US" dirty="0"/>
          </a:p>
        </p:txBody>
      </p:sp>
      <p:sp>
        <p:nvSpPr>
          <p:cNvPr id="3" name="Text Placeholder 2"/>
          <p:cNvSpPr>
            <a:spLocks noGrp="1"/>
          </p:cNvSpPr>
          <p:nvPr>
            <p:ph type="body" idx="1"/>
          </p:nvPr>
        </p:nvSpPr>
        <p:spPr>
          <a:xfrm>
            <a:off x="623888" y="3824553"/>
            <a:ext cx="7886700" cy="1250156"/>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4FABE93-2409-0348-9128-2EFFCB712533}" type="datetimeFigureOut">
              <a:rPr lang="es-ES_tradnl" smtClean="0"/>
              <a:t>02/02/2022</a:t>
            </a:fld>
            <a:endParaRPr lang="es-ES_tradnl"/>
          </a:p>
        </p:txBody>
      </p:sp>
      <p:sp>
        <p:nvSpPr>
          <p:cNvPr id="5" name="Footer Placeholder 4"/>
          <p:cNvSpPr>
            <a:spLocks noGrp="1"/>
          </p:cNvSpPr>
          <p:nvPr>
            <p:ph type="ftr" sz="quarter" idx="11"/>
          </p:nvPr>
        </p:nvSpPr>
        <p:spPr/>
        <p:txBody>
          <a:bodyPr/>
          <a:lstStyle/>
          <a:p>
            <a:endParaRPr lang="es-ES_tradnl"/>
          </a:p>
        </p:txBody>
      </p:sp>
      <p:sp>
        <p:nvSpPr>
          <p:cNvPr id="6" name="Slide Number Placeholder 5"/>
          <p:cNvSpPr>
            <a:spLocks noGrp="1"/>
          </p:cNvSpPr>
          <p:nvPr>
            <p:ph type="sldNum" sz="quarter" idx="12"/>
          </p:nvPr>
        </p:nvSpPr>
        <p:spPr/>
        <p:txBody>
          <a:bodyPr/>
          <a:lstStyle/>
          <a:p>
            <a:fld id="{C3F841C6-DDBC-8C48-8465-DC4627CD1B9C}" type="slidenum">
              <a:rPr lang="es-ES_tradnl" smtClean="0"/>
              <a:t>‹Nº›</a:t>
            </a:fld>
            <a:endParaRPr lang="es-ES_tradnl"/>
          </a:p>
        </p:txBody>
      </p:sp>
    </p:spTree>
    <p:extLst>
      <p:ext uri="{BB962C8B-B14F-4D97-AF65-F5344CB8AC3E}">
        <p14:creationId xmlns:p14="http://schemas.microsoft.com/office/powerpoint/2010/main" val="1067599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521354"/>
            <a:ext cx="3886200" cy="362611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521354"/>
            <a:ext cx="3886200" cy="362611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4FABE93-2409-0348-9128-2EFFCB712533}" type="datetimeFigureOut">
              <a:rPr lang="es-ES_tradnl" smtClean="0"/>
              <a:t>02/02/2022</a:t>
            </a:fld>
            <a:endParaRPr lang="es-ES_tradnl"/>
          </a:p>
        </p:txBody>
      </p:sp>
      <p:sp>
        <p:nvSpPr>
          <p:cNvPr id="6" name="Footer Placeholder 5"/>
          <p:cNvSpPr>
            <a:spLocks noGrp="1"/>
          </p:cNvSpPr>
          <p:nvPr>
            <p:ph type="ftr" sz="quarter" idx="11"/>
          </p:nvPr>
        </p:nvSpPr>
        <p:spPr/>
        <p:txBody>
          <a:bodyPr/>
          <a:lstStyle/>
          <a:p>
            <a:endParaRPr lang="es-ES_tradnl"/>
          </a:p>
        </p:txBody>
      </p:sp>
      <p:sp>
        <p:nvSpPr>
          <p:cNvPr id="7" name="Slide Number Placeholder 6"/>
          <p:cNvSpPr>
            <a:spLocks noGrp="1"/>
          </p:cNvSpPr>
          <p:nvPr>
            <p:ph type="sldNum" sz="quarter" idx="12"/>
          </p:nvPr>
        </p:nvSpPr>
        <p:spPr/>
        <p:txBody>
          <a:bodyPr/>
          <a:lstStyle/>
          <a:p>
            <a:fld id="{C3F841C6-DDBC-8C48-8465-DC4627CD1B9C}" type="slidenum">
              <a:rPr lang="es-ES_tradnl" smtClean="0"/>
              <a:t>‹Nº›</a:t>
            </a:fld>
            <a:endParaRPr lang="es-ES_tradnl"/>
          </a:p>
        </p:txBody>
      </p:sp>
    </p:spTree>
    <p:extLst>
      <p:ext uri="{BB962C8B-B14F-4D97-AF65-F5344CB8AC3E}">
        <p14:creationId xmlns:p14="http://schemas.microsoft.com/office/powerpoint/2010/main" val="39373682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04271"/>
            <a:ext cx="7886700" cy="1104636"/>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400969"/>
            <a:ext cx="3868340" cy="686593"/>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629842" y="2087563"/>
            <a:ext cx="3868340" cy="307049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400969"/>
            <a:ext cx="3887391" cy="686593"/>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p:cNvSpPr>
            <a:spLocks noGrp="1"/>
          </p:cNvSpPr>
          <p:nvPr>
            <p:ph sz="quarter" idx="4"/>
          </p:nvPr>
        </p:nvSpPr>
        <p:spPr>
          <a:xfrm>
            <a:off x="4629150" y="2087563"/>
            <a:ext cx="3887391" cy="307049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4FABE93-2409-0348-9128-2EFFCB712533}" type="datetimeFigureOut">
              <a:rPr lang="es-ES_tradnl" smtClean="0"/>
              <a:t>02/02/2022</a:t>
            </a:fld>
            <a:endParaRPr lang="es-ES_tradnl"/>
          </a:p>
        </p:txBody>
      </p:sp>
      <p:sp>
        <p:nvSpPr>
          <p:cNvPr id="8" name="Footer Placeholder 7"/>
          <p:cNvSpPr>
            <a:spLocks noGrp="1"/>
          </p:cNvSpPr>
          <p:nvPr>
            <p:ph type="ftr" sz="quarter" idx="11"/>
          </p:nvPr>
        </p:nvSpPr>
        <p:spPr/>
        <p:txBody>
          <a:bodyPr/>
          <a:lstStyle/>
          <a:p>
            <a:endParaRPr lang="es-ES_tradnl"/>
          </a:p>
        </p:txBody>
      </p:sp>
      <p:sp>
        <p:nvSpPr>
          <p:cNvPr id="9" name="Slide Number Placeholder 8"/>
          <p:cNvSpPr>
            <a:spLocks noGrp="1"/>
          </p:cNvSpPr>
          <p:nvPr>
            <p:ph type="sldNum" sz="quarter" idx="12"/>
          </p:nvPr>
        </p:nvSpPr>
        <p:spPr/>
        <p:txBody>
          <a:bodyPr/>
          <a:lstStyle/>
          <a:p>
            <a:fld id="{C3F841C6-DDBC-8C48-8465-DC4627CD1B9C}" type="slidenum">
              <a:rPr lang="es-ES_tradnl" smtClean="0"/>
              <a:t>‹Nº›</a:t>
            </a:fld>
            <a:endParaRPr lang="es-ES_tradnl"/>
          </a:p>
        </p:txBody>
      </p:sp>
    </p:spTree>
    <p:extLst>
      <p:ext uri="{BB962C8B-B14F-4D97-AF65-F5344CB8AC3E}">
        <p14:creationId xmlns:p14="http://schemas.microsoft.com/office/powerpoint/2010/main" val="38638907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4FABE93-2409-0348-9128-2EFFCB712533}" type="datetimeFigureOut">
              <a:rPr lang="es-ES_tradnl" smtClean="0"/>
              <a:t>02/02/2022</a:t>
            </a:fld>
            <a:endParaRPr lang="es-ES_tradnl"/>
          </a:p>
        </p:txBody>
      </p:sp>
      <p:sp>
        <p:nvSpPr>
          <p:cNvPr id="4" name="Footer Placeholder 3"/>
          <p:cNvSpPr>
            <a:spLocks noGrp="1"/>
          </p:cNvSpPr>
          <p:nvPr>
            <p:ph type="ftr" sz="quarter" idx="11"/>
          </p:nvPr>
        </p:nvSpPr>
        <p:spPr/>
        <p:txBody>
          <a:bodyPr/>
          <a:lstStyle/>
          <a:p>
            <a:endParaRPr lang="es-ES_tradnl"/>
          </a:p>
        </p:txBody>
      </p:sp>
      <p:sp>
        <p:nvSpPr>
          <p:cNvPr id="5" name="Slide Number Placeholder 4"/>
          <p:cNvSpPr>
            <a:spLocks noGrp="1"/>
          </p:cNvSpPr>
          <p:nvPr>
            <p:ph type="sldNum" sz="quarter" idx="12"/>
          </p:nvPr>
        </p:nvSpPr>
        <p:spPr/>
        <p:txBody>
          <a:bodyPr/>
          <a:lstStyle/>
          <a:p>
            <a:fld id="{C3F841C6-DDBC-8C48-8465-DC4627CD1B9C}" type="slidenum">
              <a:rPr lang="es-ES_tradnl" smtClean="0"/>
              <a:t>‹Nº›</a:t>
            </a:fld>
            <a:endParaRPr lang="es-ES_tradnl"/>
          </a:p>
        </p:txBody>
      </p:sp>
    </p:spTree>
    <p:extLst>
      <p:ext uri="{BB962C8B-B14F-4D97-AF65-F5344CB8AC3E}">
        <p14:creationId xmlns:p14="http://schemas.microsoft.com/office/powerpoint/2010/main" val="34711657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4FABE93-2409-0348-9128-2EFFCB712533}" type="datetimeFigureOut">
              <a:rPr lang="es-ES_tradnl" smtClean="0"/>
              <a:t>02/02/2022</a:t>
            </a:fld>
            <a:endParaRPr lang="es-ES_tradnl"/>
          </a:p>
        </p:txBody>
      </p:sp>
      <p:sp>
        <p:nvSpPr>
          <p:cNvPr id="3" name="Footer Placeholder 2"/>
          <p:cNvSpPr>
            <a:spLocks noGrp="1"/>
          </p:cNvSpPr>
          <p:nvPr>
            <p:ph type="ftr" sz="quarter" idx="11"/>
          </p:nvPr>
        </p:nvSpPr>
        <p:spPr/>
        <p:txBody>
          <a:bodyPr/>
          <a:lstStyle/>
          <a:p>
            <a:endParaRPr lang="es-ES_tradnl"/>
          </a:p>
        </p:txBody>
      </p:sp>
      <p:sp>
        <p:nvSpPr>
          <p:cNvPr id="4" name="Slide Number Placeholder 3"/>
          <p:cNvSpPr>
            <a:spLocks noGrp="1"/>
          </p:cNvSpPr>
          <p:nvPr>
            <p:ph type="sldNum" sz="quarter" idx="12"/>
          </p:nvPr>
        </p:nvSpPr>
        <p:spPr/>
        <p:txBody>
          <a:bodyPr/>
          <a:lstStyle/>
          <a:p>
            <a:fld id="{C3F841C6-DDBC-8C48-8465-DC4627CD1B9C}" type="slidenum">
              <a:rPr lang="es-ES_tradnl" smtClean="0"/>
              <a:t>‹Nº›</a:t>
            </a:fld>
            <a:endParaRPr lang="es-ES_tradnl"/>
          </a:p>
        </p:txBody>
      </p:sp>
    </p:spTree>
    <p:extLst>
      <p:ext uri="{BB962C8B-B14F-4D97-AF65-F5344CB8AC3E}">
        <p14:creationId xmlns:p14="http://schemas.microsoft.com/office/powerpoint/2010/main" val="1263245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81000"/>
            <a:ext cx="2949178" cy="1333500"/>
          </a:xfrm>
        </p:spPr>
        <p:txBody>
          <a:bodyPr anchor="b"/>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3887391" y="822855"/>
            <a:ext cx="4629150" cy="4061354"/>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1714500"/>
            <a:ext cx="2949178" cy="317632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44FABE93-2409-0348-9128-2EFFCB712533}" type="datetimeFigureOut">
              <a:rPr lang="es-ES_tradnl" smtClean="0"/>
              <a:t>02/02/2022</a:t>
            </a:fld>
            <a:endParaRPr lang="es-ES_tradnl"/>
          </a:p>
        </p:txBody>
      </p:sp>
      <p:sp>
        <p:nvSpPr>
          <p:cNvPr id="6" name="Footer Placeholder 5"/>
          <p:cNvSpPr>
            <a:spLocks noGrp="1"/>
          </p:cNvSpPr>
          <p:nvPr>
            <p:ph type="ftr" sz="quarter" idx="11"/>
          </p:nvPr>
        </p:nvSpPr>
        <p:spPr/>
        <p:txBody>
          <a:bodyPr/>
          <a:lstStyle/>
          <a:p>
            <a:endParaRPr lang="es-ES_tradnl"/>
          </a:p>
        </p:txBody>
      </p:sp>
      <p:sp>
        <p:nvSpPr>
          <p:cNvPr id="7" name="Slide Number Placeholder 6"/>
          <p:cNvSpPr>
            <a:spLocks noGrp="1"/>
          </p:cNvSpPr>
          <p:nvPr>
            <p:ph type="sldNum" sz="quarter" idx="12"/>
          </p:nvPr>
        </p:nvSpPr>
        <p:spPr/>
        <p:txBody>
          <a:bodyPr/>
          <a:lstStyle/>
          <a:p>
            <a:fld id="{C3F841C6-DDBC-8C48-8465-DC4627CD1B9C}" type="slidenum">
              <a:rPr lang="es-ES_tradnl" smtClean="0"/>
              <a:t>‹Nº›</a:t>
            </a:fld>
            <a:endParaRPr lang="es-ES_tradnl"/>
          </a:p>
        </p:txBody>
      </p:sp>
    </p:spTree>
    <p:extLst>
      <p:ext uri="{BB962C8B-B14F-4D97-AF65-F5344CB8AC3E}">
        <p14:creationId xmlns:p14="http://schemas.microsoft.com/office/powerpoint/2010/main" val="15984431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81000"/>
            <a:ext cx="2949178" cy="1333500"/>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822855"/>
            <a:ext cx="4629150" cy="4061354"/>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629841" y="1714500"/>
            <a:ext cx="2949178" cy="317632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44FABE93-2409-0348-9128-2EFFCB712533}" type="datetimeFigureOut">
              <a:rPr lang="es-ES_tradnl" smtClean="0"/>
              <a:t>02/02/2022</a:t>
            </a:fld>
            <a:endParaRPr lang="es-ES_tradnl"/>
          </a:p>
        </p:txBody>
      </p:sp>
      <p:sp>
        <p:nvSpPr>
          <p:cNvPr id="6" name="Footer Placeholder 5"/>
          <p:cNvSpPr>
            <a:spLocks noGrp="1"/>
          </p:cNvSpPr>
          <p:nvPr>
            <p:ph type="ftr" sz="quarter" idx="11"/>
          </p:nvPr>
        </p:nvSpPr>
        <p:spPr/>
        <p:txBody>
          <a:bodyPr/>
          <a:lstStyle/>
          <a:p>
            <a:endParaRPr lang="es-ES_tradnl"/>
          </a:p>
        </p:txBody>
      </p:sp>
      <p:sp>
        <p:nvSpPr>
          <p:cNvPr id="7" name="Slide Number Placeholder 6"/>
          <p:cNvSpPr>
            <a:spLocks noGrp="1"/>
          </p:cNvSpPr>
          <p:nvPr>
            <p:ph type="sldNum" sz="quarter" idx="12"/>
          </p:nvPr>
        </p:nvSpPr>
        <p:spPr/>
        <p:txBody>
          <a:bodyPr/>
          <a:lstStyle/>
          <a:p>
            <a:fld id="{C3F841C6-DDBC-8C48-8465-DC4627CD1B9C}" type="slidenum">
              <a:rPr lang="es-ES_tradnl" smtClean="0"/>
              <a:t>‹Nº›</a:t>
            </a:fld>
            <a:endParaRPr lang="es-ES_tradnl"/>
          </a:p>
        </p:txBody>
      </p:sp>
    </p:spTree>
    <p:extLst>
      <p:ext uri="{BB962C8B-B14F-4D97-AF65-F5344CB8AC3E}">
        <p14:creationId xmlns:p14="http://schemas.microsoft.com/office/powerpoint/2010/main" val="12072360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04271"/>
            <a:ext cx="7886700" cy="110463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521354"/>
            <a:ext cx="7886700" cy="3626115"/>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5296959"/>
            <a:ext cx="2057400" cy="304271"/>
          </a:xfrm>
          <a:prstGeom prst="rect">
            <a:avLst/>
          </a:prstGeom>
        </p:spPr>
        <p:txBody>
          <a:bodyPr vert="horz" lIns="91440" tIns="45720" rIns="91440" bIns="45720" rtlCol="0" anchor="ctr"/>
          <a:lstStyle>
            <a:lvl1pPr algn="l">
              <a:defRPr sz="900">
                <a:solidFill>
                  <a:schemeClr val="tx1">
                    <a:tint val="75000"/>
                  </a:schemeClr>
                </a:solidFill>
              </a:defRPr>
            </a:lvl1pPr>
          </a:lstStyle>
          <a:p>
            <a:fld id="{44FABE93-2409-0348-9128-2EFFCB712533}" type="datetimeFigureOut">
              <a:rPr lang="es-ES_tradnl" smtClean="0"/>
              <a:t>02/02/2022</a:t>
            </a:fld>
            <a:endParaRPr lang="es-ES_tradnl"/>
          </a:p>
        </p:txBody>
      </p:sp>
      <p:sp>
        <p:nvSpPr>
          <p:cNvPr id="5" name="Footer Placeholder 4"/>
          <p:cNvSpPr>
            <a:spLocks noGrp="1"/>
          </p:cNvSpPr>
          <p:nvPr>
            <p:ph type="ftr" sz="quarter" idx="3"/>
          </p:nvPr>
        </p:nvSpPr>
        <p:spPr>
          <a:xfrm>
            <a:off x="3028950" y="5296959"/>
            <a:ext cx="3086100" cy="304271"/>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s-ES_tradnl"/>
          </a:p>
        </p:txBody>
      </p:sp>
      <p:sp>
        <p:nvSpPr>
          <p:cNvPr id="6" name="Slide Number Placeholder 5"/>
          <p:cNvSpPr>
            <a:spLocks noGrp="1"/>
          </p:cNvSpPr>
          <p:nvPr>
            <p:ph type="sldNum" sz="quarter" idx="4"/>
          </p:nvPr>
        </p:nvSpPr>
        <p:spPr>
          <a:xfrm>
            <a:off x="6457950" y="5296959"/>
            <a:ext cx="2057400" cy="304271"/>
          </a:xfrm>
          <a:prstGeom prst="rect">
            <a:avLst/>
          </a:prstGeom>
        </p:spPr>
        <p:txBody>
          <a:bodyPr vert="horz" lIns="91440" tIns="45720" rIns="91440" bIns="45720" rtlCol="0" anchor="ctr"/>
          <a:lstStyle>
            <a:lvl1pPr algn="r">
              <a:defRPr sz="900">
                <a:solidFill>
                  <a:schemeClr val="tx1">
                    <a:tint val="75000"/>
                  </a:schemeClr>
                </a:solidFill>
              </a:defRPr>
            </a:lvl1pPr>
          </a:lstStyle>
          <a:p>
            <a:fld id="{C3F841C6-DDBC-8C48-8465-DC4627CD1B9C}" type="slidenum">
              <a:rPr lang="es-ES_tradnl" smtClean="0"/>
              <a:t>‹Nº›</a:t>
            </a:fld>
            <a:endParaRPr lang="es-ES_tradnl"/>
          </a:p>
        </p:txBody>
      </p:sp>
    </p:spTree>
    <p:extLst>
      <p:ext uri="{BB962C8B-B14F-4D97-AF65-F5344CB8AC3E}">
        <p14:creationId xmlns:p14="http://schemas.microsoft.com/office/powerpoint/2010/main" val="1761406088"/>
      </p:ext>
    </p:extLst>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 Target="slide2.xml"/><Relationship Id="rId1" Type="http://schemas.openxmlformats.org/officeDocument/2006/relationships/slideLayout" Target="../slideLayouts/slideLayout6.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 Target="slide2.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slide" Target="slide2.xml"/><Relationship Id="rId1" Type="http://schemas.openxmlformats.org/officeDocument/2006/relationships/slideLayout" Target="../slideLayouts/slideLayout6.xml"/><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slide" Target="slide2.xml"/><Relationship Id="rId1" Type="http://schemas.openxmlformats.org/officeDocument/2006/relationships/slideLayout" Target="../slideLayouts/slideLayout6.xml"/><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slide" Target="slide2.xml"/><Relationship Id="rId1" Type="http://schemas.openxmlformats.org/officeDocument/2006/relationships/slideLayout" Target="../slideLayouts/slideLayout6.xml"/><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slide" Target="slide2.xml"/><Relationship Id="rId1" Type="http://schemas.openxmlformats.org/officeDocument/2006/relationships/slideLayout" Target="../slideLayouts/slideLayout6.xml"/><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slide" Target="slide2.xml"/><Relationship Id="rId1" Type="http://schemas.openxmlformats.org/officeDocument/2006/relationships/slideLayout" Target="../slideLayouts/slideLayout6.xml"/><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3.gif"/><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slide" Target="slide2.xml"/><Relationship Id="rId1" Type="http://schemas.openxmlformats.org/officeDocument/2006/relationships/slideLayout" Target="../slideLayouts/slideLayout6.xml"/><Relationship Id="rId4" Type="http://schemas.openxmlformats.org/officeDocument/2006/relationships/image" Target="../media/image30.png"/></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slide" Target="slide2.xml"/><Relationship Id="rId1" Type="http://schemas.openxmlformats.org/officeDocument/2006/relationships/slideLayout" Target="../slideLayouts/slideLayout6.xml"/><Relationship Id="rId4" Type="http://schemas.openxmlformats.org/officeDocument/2006/relationships/image" Target="../media/image32.png"/></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slide" Target="slide2.xml"/><Relationship Id="rId1" Type="http://schemas.openxmlformats.org/officeDocument/2006/relationships/slideLayout" Target="../slideLayouts/slideLayout6.xml"/><Relationship Id="rId4" Type="http://schemas.openxmlformats.org/officeDocument/2006/relationships/image" Target="../media/image34.png"/></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slide" Target="slide2.xml"/><Relationship Id="rId1" Type="http://schemas.openxmlformats.org/officeDocument/2006/relationships/slideLayout" Target="../slideLayouts/slideLayout6.xml"/><Relationship Id="rId4" Type="http://schemas.openxmlformats.org/officeDocument/2006/relationships/image" Target="../media/image36.png"/></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slide" Target="slide2.xml"/><Relationship Id="rId1" Type="http://schemas.openxmlformats.org/officeDocument/2006/relationships/slideLayout" Target="../slideLayouts/slideLayout6.xml"/><Relationship Id="rId4" Type="http://schemas.openxmlformats.org/officeDocument/2006/relationships/image" Target="../media/image38.png"/></Relationships>
</file>

<file path=ppt/slides/_rels/slide2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slide" Target="slide2.xml"/><Relationship Id="rId1" Type="http://schemas.openxmlformats.org/officeDocument/2006/relationships/slideLayout" Target="../slideLayouts/slideLayout6.xml"/><Relationship Id="rId4" Type="http://schemas.openxmlformats.org/officeDocument/2006/relationships/image" Target="../media/image40.png"/></Relationships>
</file>

<file path=ppt/slides/_rels/slide2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slide" Target="slide2.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slide" Target="slide2.xml"/><Relationship Id="rId1" Type="http://schemas.openxmlformats.org/officeDocument/2006/relationships/slideLayout" Target="../slideLayouts/slideLayout6.xml"/><Relationship Id="rId4" Type="http://schemas.openxmlformats.org/officeDocument/2006/relationships/image" Target="../media/image44.png"/></Relationships>
</file>

<file path=ppt/slides/_rels/slide2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slide" Target="slide2.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slide" Target="slide2.xml"/><Relationship Id="rId1" Type="http://schemas.openxmlformats.org/officeDocument/2006/relationships/slideLayout" Target="../slideLayouts/slideLayout6.xml"/><Relationship Id="rId4" Type="http://schemas.openxmlformats.org/officeDocument/2006/relationships/image" Target="../media/image47.png"/></Relationships>
</file>

<file path=ppt/slides/_rels/slide3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slide" Target="slide2.xml"/><Relationship Id="rId1" Type="http://schemas.openxmlformats.org/officeDocument/2006/relationships/slideLayout" Target="../slideLayouts/slideLayout6.xml"/><Relationship Id="rId4" Type="http://schemas.openxmlformats.org/officeDocument/2006/relationships/image" Target="../media/image49.png"/></Relationships>
</file>

<file path=ppt/slides/_rels/slide3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slide" Target="slide2.xml"/><Relationship Id="rId1" Type="http://schemas.openxmlformats.org/officeDocument/2006/relationships/slideLayout" Target="../slideLayouts/slideLayout6.xml"/><Relationship Id="rId4" Type="http://schemas.openxmlformats.org/officeDocument/2006/relationships/image" Target="../media/image51.png"/></Relationships>
</file>

<file path=ppt/slides/_rels/slide3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slide" Target="slide2.xml"/><Relationship Id="rId1" Type="http://schemas.openxmlformats.org/officeDocument/2006/relationships/slideLayout" Target="../slideLayouts/slideLayout6.xml"/><Relationship Id="rId4" Type="http://schemas.openxmlformats.org/officeDocument/2006/relationships/image" Target="../media/image53.png"/></Relationships>
</file>

<file path=ppt/slides/_rels/slide3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slide" Target="slide2.xml"/><Relationship Id="rId1" Type="http://schemas.openxmlformats.org/officeDocument/2006/relationships/slideLayout" Target="../slideLayouts/slideLayout6.xml"/><Relationship Id="rId4" Type="http://schemas.openxmlformats.org/officeDocument/2006/relationships/image" Target="../media/image55.png"/></Relationships>
</file>

<file path=ppt/slides/_rels/slide3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slide" Target="slide2.xml"/><Relationship Id="rId1" Type="http://schemas.openxmlformats.org/officeDocument/2006/relationships/slideLayout" Target="../slideLayouts/slideLayout6.xml"/><Relationship Id="rId4" Type="http://schemas.openxmlformats.org/officeDocument/2006/relationships/image" Target="../media/image57.png"/></Relationships>
</file>

<file path=ppt/slides/_rels/slide3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slide" Target="slide2.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59.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 Target="slide2.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 Target="slide2.xml"/><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 Target="slide2.xml"/><Relationship Id="rId1" Type="http://schemas.openxmlformats.org/officeDocument/2006/relationships/slideLayout" Target="../slideLayouts/slideLayout6.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 Target="slide2.xml"/><Relationship Id="rId1" Type="http://schemas.openxmlformats.org/officeDocument/2006/relationships/slideLayout" Target="../slideLayouts/slideLayout6.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 Target="slide2.xml"/><Relationship Id="rId1" Type="http://schemas.openxmlformats.org/officeDocument/2006/relationships/slideLayout" Target="../slideLayouts/slideLayout6.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lstStyle/>
          <a:p>
            <a:endParaRPr lang="es-ES_tradnl"/>
          </a:p>
        </p:txBody>
      </p:sp>
      <p:sp>
        <p:nvSpPr>
          <p:cNvPr id="3" name="Subtítulo 2"/>
          <p:cNvSpPr>
            <a:spLocks noGrp="1"/>
          </p:cNvSpPr>
          <p:nvPr>
            <p:ph type="subTitle" idx="1"/>
          </p:nvPr>
        </p:nvSpPr>
        <p:spPr/>
        <p:txBody>
          <a:bodyPr/>
          <a:lstStyle/>
          <a:p>
            <a:endParaRPr lang="es-ES_tradnl"/>
          </a:p>
        </p:txBody>
      </p:sp>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74" y="0"/>
            <a:ext cx="9139126" cy="5715000"/>
          </a:xfrm>
          <a:prstGeom prst="rect">
            <a:avLst/>
          </a:prstGeom>
        </p:spPr>
      </p:pic>
      <p:grpSp>
        <p:nvGrpSpPr>
          <p:cNvPr id="10" name="Agrupar 9"/>
          <p:cNvGrpSpPr/>
          <p:nvPr/>
        </p:nvGrpSpPr>
        <p:grpSpPr>
          <a:xfrm>
            <a:off x="636180" y="3167464"/>
            <a:ext cx="5812466" cy="580077"/>
            <a:chOff x="636180" y="3144979"/>
            <a:chExt cx="5812466" cy="634894"/>
          </a:xfrm>
        </p:grpSpPr>
        <p:sp>
          <p:nvSpPr>
            <p:cNvPr id="8" name="Rectángulo 7"/>
            <p:cNvSpPr/>
            <p:nvPr/>
          </p:nvSpPr>
          <p:spPr>
            <a:xfrm>
              <a:off x="685799" y="3144979"/>
              <a:ext cx="5762847" cy="634893"/>
            </a:xfrm>
            <a:prstGeom prst="rect">
              <a:avLst/>
            </a:prstGeom>
            <a:solidFill>
              <a:schemeClr val="tx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9" name="Rectángulo 8"/>
            <p:cNvSpPr/>
            <p:nvPr/>
          </p:nvSpPr>
          <p:spPr>
            <a:xfrm>
              <a:off x="636180" y="3144980"/>
              <a:ext cx="49619" cy="634893"/>
            </a:xfrm>
            <a:prstGeom prst="rect">
              <a:avLst/>
            </a:prstGeom>
            <a:solidFill>
              <a:srgbClr val="529D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grpSp>
      <p:sp>
        <p:nvSpPr>
          <p:cNvPr id="11" name="CuadroTexto 10"/>
          <p:cNvSpPr txBox="1"/>
          <p:nvPr/>
        </p:nvSpPr>
        <p:spPr>
          <a:xfrm>
            <a:off x="864344" y="3221319"/>
            <a:ext cx="5383454" cy="461665"/>
          </a:xfrm>
          <a:prstGeom prst="rect">
            <a:avLst/>
          </a:prstGeom>
          <a:noFill/>
        </p:spPr>
        <p:txBody>
          <a:bodyPr wrap="square" rtlCol="0">
            <a:spAutoFit/>
          </a:bodyPr>
          <a:lstStyle/>
          <a:p>
            <a:r>
              <a:rPr lang="es-ES_tradnl" sz="2400" b="1" dirty="0">
                <a:solidFill>
                  <a:schemeClr val="bg1"/>
                </a:solidFill>
              </a:rPr>
              <a:t>AUTOMATIZACIÓN</a:t>
            </a:r>
            <a:endParaRPr lang="es-ES_tradnl" sz="2400" dirty="0">
              <a:solidFill>
                <a:schemeClr val="bg1"/>
              </a:solidFill>
              <a:latin typeface="Avenir Light" charset="0"/>
              <a:ea typeface="Avenir Light" charset="0"/>
              <a:cs typeface="Avenir Light" charset="0"/>
            </a:endParaRPr>
          </a:p>
        </p:txBody>
      </p:sp>
    </p:spTree>
    <p:extLst>
      <p:ext uri="{BB962C8B-B14F-4D97-AF65-F5344CB8AC3E}">
        <p14:creationId xmlns:p14="http://schemas.microsoft.com/office/powerpoint/2010/main" val="16249837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1 Título"/>
          <p:cNvSpPr txBox="1">
            <a:spLocks/>
          </p:cNvSpPr>
          <p:nvPr/>
        </p:nvSpPr>
        <p:spPr bwMode="auto">
          <a:xfrm>
            <a:off x="467544" y="6464"/>
            <a:ext cx="6480720" cy="6588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2pPr>
            <a:lvl3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3pPr>
            <a:lvl4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4pPr>
            <a:lvl5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algn="l"/>
            <a:r>
              <a:rPr lang="es-ES" altLang="es-CO" sz="3200" b="1" dirty="0"/>
              <a:t>INSTALAR NODE JS</a:t>
            </a:r>
          </a:p>
        </p:txBody>
      </p:sp>
      <p:cxnSp>
        <p:nvCxnSpPr>
          <p:cNvPr id="9" name="Conector recto 8"/>
          <p:cNvCxnSpPr/>
          <p:nvPr/>
        </p:nvCxnSpPr>
        <p:spPr>
          <a:xfrm>
            <a:off x="467544" y="726544"/>
            <a:ext cx="8064896"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Marcador de contenido 2"/>
          <p:cNvSpPr txBox="1">
            <a:spLocks/>
          </p:cNvSpPr>
          <p:nvPr/>
        </p:nvSpPr>
        <p:spPr bwMode="auto">
          <a:xfrm>
            <a:off x="347996" y="787812"/>
            <a:ext cx="4006648" cy="10259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82600" indent="-457200" algn="l" rtl="0" eaLnBrk="0" fontAlgn="base" hangingPunct="0">
              <a:spcBef>
                <a:spcPct val="50000"/>
              </a:spcBef>
              <a:spcAft>
                <a:spcPct val="0"/>
              </a:spcAft>
              <a:buClr>
                <a:schemeClr val="accent2"/>
              </a:buClr>
              <a:buSzPct val="125000"/>
              <a:buFont typeface="Webdings" panose="05030102010509060703" pitchFamily="18" charset="2"/>
              <a:buChar char="4"/>
              <a:defRPr sz="2800">
                <a:solidFill>
                  <a:srgbClr val="003399"/>
                </a:solidFill>
                <a:latin typeface="+mn-lt"/>
                <a:ea typeface="+mn-ea"/>
                <a:cs typeface="+mn-cs"/>
              </a:defRPr>
            </a:lvl1pPr>
            <a:lvl2pPr marL="769938" indent="-285750" algn="l" rtl="0" eaLnBrk="0" fontAlgn="base" hangingPunct="0">
              <a:spcBef>
                <a:spcPct val="20000"/>
              </a:spcBef>
              <a:spcAft>
                <a:spcPct val="0"/>
              </a:spcAft>
              <a:buClr>
                <a:schemeClr val="tx1"/>
              </a:buClr>
              <a:buFont typeface="Symbol" panose="05050102010706020507" pitchFamily="18" charset="2"/>
              <a:buChar char="·"/>
              <a:defRPr sz="2000">
                <a:solidFill>
                  <a:schemeClr val="tx1"/>
                </a:solidFill>
                <a:latin typeface="+mn-lt"/>
              </a:defRPr>
            </a:lvl2pPr>
            <a:lvl3pPr marL="1143000" indent="-228600" algn="l" rtl="0" eaLnBrk="0" fontAlgn="base" hangingPunct="0">
              <a:spcBef>
                <a:spcPct val="20000"/>
              </a:spcBef>
              <a:spcAft>
                <a:spcPct val="0"/>
              </a:spcAft>
              <a:buClr>
                <a:schemeClr val="tx1"/>
              </a:buClr>
              <a:buSzPct val="80000"/>
              <a:buFont typeface="Wingdings" panose="05000000000000000000" pitchFamily="2" charset="2"/>
              <a:buChar char="w"/>
              <a:defRPr sz="1600">
                <a:solidFill>
                  <a:schemeClr val="tx1"/>
                </a:solidFill>
                <a:latin typeface="+mn-lt"/>
              </a:defRPr>
            </a:lvl3pPr>
            <a:lvl4pPr marL="1600200" indent="-228600" algn="l" rtl="0" eaLnBrk="0" fontAlgn="base" hangingPunct="0">
              <a:spcBef>
                <a:spcPct val="20000"/>
              </a:spcBef>
              <a:spcAft>
                <a:spcPct val="0"/>
              </a:spcAft>
              <a:buClr>
                <a:schemeClr val="tx1"/>
              </a:buClr>
              <a:buSzPct val="50000"/>
              <a:buFont typeface="Wingdings" panose="05000000000000000000" pitchFamily="2" charset="2"/>
              <a:buChar char="w"/>
              <a:defRPr sz="1600" i="1">
                <a:solidFill>
                  <a:schemeClr val="tx1"/>
                </a:solidFill>
                <a:latin typeface="+mn-lt"/>
              </a:defRPr>
            </a:lvl4pPr>
            <a:lvl5pPr marL="2057400" indent="-228600" algn="l" rtl="0" eaLnBrk="0" fontAlgn="base" hangingPunct="0">
              <a:spcBef>
                <a:spcPct val="20000"/>
              </a:spcBef>
              <a:spcAft>
                <a:spcPct val="0"/>
              </a:spcAft>
              <a:buClr>
                <a:srgbClr val="003366"/>
              </a:buClr>
              <a:buSzPct val="80000"/>
              <a:buFont typeface="Wingdings" panose="05000000000000000000" pitchFamily="2" charset="2"/>
              <a:buChar char="¬"/>
              <a:defRPr sz="1000">
                <a:solidFill>
                  <a:schemeClr val="tx1"/>
                </a:solidFill>
                <a:latin typeface="+mn-lt"/>
              </a:defRPr>
            </a:lvl5pPr>
            <a:lvl6pPr marL="2514600" indent="-228600" algn="l" rtl="0" eaLnBrk="0" fontAlgn="base" hangingPunct="0">
              <a:spcBef>
                <a:spcPct val="20000"/>
              </a:spcBef>
              <a:spcAft>
                <a:spcPct val="0"/>
              </a:spcAft>
              <a:buClr>
                <a:srgbClr val="003366"/>
              </a:buClr>
              <a:buSzPct val="80000"/>
              <a:buFont typeface="Wingdings" pitchFamily="2" charset="2"/>
              <a:buChar char="¬"/>
              <a:defRPr sz="1000">
                <a:solidFill>
                  <a:schemeClr val="tx1"/>
                </a:solidFill>
                <a:latin typeface="+mn-lt"/>
              </a:defRPr>
            </a:lvl6pPr>
            <a:lvl7pPr marL="2971800" indent="-228600" algn="l" rtl="0" eaLnBrk="0" fontAlgn="base" hangingPunct="0">
              <a:spcBef>
                <a:spcPct val="20000"/>
              </a:spcBef>
              <a:spcAft>
                <a:spcPct val="0"/>
              </a:spcAft>
              <a:buClr>
                <a:srgbClr val="003366"/>
              </a:buClr>
              <a:buSzPct val="80000"/>
              <a:buFont typeface="Wingdings" pitchFamily="2" charset="2"/>
              <a:buChar char="¬"/>
              <a:defRPr sz="1000">
                <a:solidFill>
                  <a:schemeClr val="tx1"/>
                </a:solidFill>
                <a:latin typeface="+mn-lt"/>
              </a:defRPr>
            </a:lvl7pPr>
            <a:lvl8pPr marL="3429000" indent="-228600" algn="l" rtl="0" eaLnBrk="0" fontAlgn="base" hangingPunct="0">
              <a:spcBef>
                <a:spcPct val="20000"/>
              </a:spcBef>
              <a:spcAft>
                <a:spcPct val="0"/>
              </a:spcAft>
              <a:buClr>
                <a:srgbClr val="003366"/>
              </a:buClr>
              <a:buSzPct val="80000"/>
              <a:buFont typeface="Wingdings" pitchFamily="2" charset="2"/>
              <a:buChar char="¬"/>
              <a:defRPr sz="1000">
                <a:solidFill>
                  <a:schemeClr val="tx1"/>
                </a:solidFill>
                <a:latin typeface="+mn-lt"/>
              </a:defRPr>
            </a:lvl8pPr>
            <a:lvl9pPr marL="3886200" indent="-228600" algn="l" rtl="0" eaLnBrk="0" fontAlgn="base" hangingPunct="0">
              <a:spcBef>
                <a:spcPct val="20000"/>
              </a:spcBef>
              <a:spcAft>
                <a:spcPct val="0"/>
              </a:spcAft>
              <a:buClr>
                <a:srgbClr val="003366"/>
              </a:buClr>
              <a:buSzPct val="80000"/>
              <a:buFont typeface="Wingdings" pitchFamily="2" charset="2"/>
              <a:buChar char="¬"/>
              <a:defRPr sz="1000">
                <a:solidFill>
                  <a:schemeClr val="tx1"/>
                </a:solidFill>
                <a:latin typeface="+mn-lt"/>
              </a:defRPr>
            </a:lvl9pPr>
          </a:lstStyle>
          <a:p>
            <a:pPr marL="25400" indent="0">
              <a:buNone/>
              <a:defRPr/>
            </a:pPr>
            <a:r>
              <a:rPr kumimoji="0" lang="es-ES" kern="0" dirty="0">
                <a:solidFill>
                  <a:schemeClr val="tx1"/>
                </a:solidFill>
              </a:rPr>
              <a:t>-</a:t>
            </a:r>
            <a:r>
              <a:rPr lang="es-ES" sz="1600" kern="0" dirty="0">
                <a:solidFill>
                  <a:schemeClr val="tx1"/>
                </a:solidFill>
              </a:rPr>
              <a:t>Validar </a:t>
            </a:r>
            <a:r>
              <a:rPr lang="es-ES" sz="1600" kern="0" dirty="0" err="1">
                <a:solidFill>
                  <a:schemeClr val="tx1"/>
                </a:solidFill>
              </a:rPr>
              <a:t>instalación</a:t>
            </a:r>
            <a:r>
              <a:rPr lang="es-ES" sz="1600" kern="0" dirty="0" err="1">
                <a:solidFill>
                  <a:schemeClr val="tx1"/>
                </a:solidFill>
                <a:sym typeface="Wingdings" panose="05000000000000000000" pitchFamily="2" charset="2"/>
              </a:rPr>
              <a:t>abrimos</a:t>
            </a:r>
            <a:r>
              <a:rPr lang="es-ES" sz="1600" kern="0" dirty="0">
                <a:solidFill>
                  <a:schemeClr val="tx1"/>
                </a:solidFill>
                <a:sym typeface="Wingdings" panose="05000000000000000000" pitchFamily="2" charset="2"/>
              </a:rPr>
              <a:t> consola </a:t>
            </a:r>
            <a:r>
              <a:rPr lang="es-ES" sz="1600" kern="0" dirty="0" err="1">
                <a:solidFill>
                  <a:schemeClr val="tx1"/>
                </a:solidFill>
                <a:sym typeface="Wingdings" panose="05000000000000000000" pitchFamily="2" charset="2"/>
              </a:rPr>
              <a:t>cmd</a:t>
            </a:r>
            <a:r>
              <a:rPr lang="es-ES" sz="1600" kern="0" dirty="0">
                <a:solidFill>
                  <a:schemeClr val="tx1"/>
                </a:solidFill>
                <a:sym typeface="Wingdings" panose="05000000000000000000" pitchFamily="2" charset="2"/>
              </a:rPr>
              <a:t> ejecutar comando </a:t>
            </a:r>
            <a:r>
              <a:rPr lang="es-ES" sz="1600" kern="0" dirty="0" err="1">
                <a:solidFill>
                  <a:schemeClr val="tx1"/>
                </a:solidFill>
                <a:sym typeface="Wingdings" panose="05000000000000000000" pitchFamily="2" charset="2"/>
              </a:rPr>
              <a:t>node</a:t>
            </a:r>
            <a:r>
              <a:rPr lang="es-ES" sz="1600" kern="0" dirty="0">
                <a:solidFill>
                  <a:schemeClr val="tx1"/>
                </a:solidFill>
                <a:sym typeface="Wingdings" panose="05000000000000000000" pitchFamily="2" charset="2"/>
              </a:rPr>
              <a:t> --</a:t>
            </a:r>
            <a:r>
              <a:rPr lang="es-ES" sz="1600" kern="0" dirty="0" err="1">
                <a:solidFill>
                  <a:schemeClr val="tx1"/>
                </a:solidFill>
                <a:sym typeface="Wingdings" panose="05000000000000000000" pitchFamily="2" charset="2"/>
              </a:rPr>
              <a:t>version</a:t>
            </a:r>
            <a:r>
              <a:rPr lang="es-ES" sz="1600" kern="0" dirty="0">
                <a:solidFill>
                  <a:schemeClr val="tx1"/>
                </a:solidFill>
              </a:rPr>
              <a:t> </a:t>
            </a:r>
          </a:p>
        </p:txBody>
      </p:sp>
      <p:sp useBgFill="1">
        <p:nvSpPr>
          <p:cNvPr id="11" name="Rectángulo 10">
            <a:hlinkClick r:id="rId2" action="ppaction://hlinksldjump"/>
          </p:cNvPr>
          <p:cNvSpPr/>
          <p:nvPr/>
        </p:nvSpPr>
        <p:spPr>
          <a:xfrm>
            <a:off x="7992932" y="108680"/>
            <a:ext cx="1075764" cy="579810"/>
          </a:xfrm>
          <a:prstGeom prst="rect">
            <a:avLst/>
          </a:prstGeom>
          <a:ln>
            <a:solidFill>
              <a:srgbClr val="FBFBFB"/>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pic>
        <p:nvPicPr>
          <p:cNvPr id="5" name="Imagen 4">
            <a:extLst>
              <a:ext uri="{FF2B5EF4-FFF2-40B4-BE49-F238E27FC236}">
                <a16:creationId xmlns:a16="http://schemas.microsoft.com/office/drawing/2014/main" id="{A85F6ABB-F574-47D7-993E-411CB7DD36EC}"/>
              </a:ext>
            </a:extLst>
          </p:cNvPr>
          <p:cNvPicPr>
            <a:picLocks noChangeAspect="1"/>
          </p:cNvPicPr>
          <p:nvPr/>
        </p:nvPicPr>
        <p:blipFill>
          <a:blip r:embed="rId3"/>
          <a:stretch>
            <a:fillRect/>
          </a:stretch>
        </p:blipFill>
        <p:spPr>
          <a:xfrm>
            <a:off x="467545" y="2078870"/>
            <a:ext cx="3774672" cy="2066925"/>
          </a:xfrm>
          <a:prstGeom prst="rect">
            <a:avLst/>
          </a:prstGeom>
        </p:spPr>
      </p:pic>
      <p:pic>
        <p:nvPicPr>
          <p:cNvPr id="7" name="Imagen 6">
            <a:extLst>
              <a:ext uri="{FF2B5EF4-FFF2-40B4-BE49-F238E27FC236}">
                <a16:creationId xmlns:a16="http://schemas.microsoft.com/office/drawing/2014/main" id="{D1F3DE66-EFFA-4671-B1BD-75A40EA1D02E}"/>
              </a:ext>
            </a:extLst>
          </p:cNvPr>
          <p:cNvPicPr>
            <a:picLocks noChangeAspect="1"/>
          </p:cNvPicPr>
          <p:nvPr/>
        </p:nvPicPr>
        <p:blipFill>
          <a:blip r:embed="rId4"/>
          <a:stretch>
            <a:fillRect/>
          </a:stretch>
        </p:blipFill>
        <p:spPr>
          <a:xfrm>
            <a:off x="4816063" y="1980403"/>
            <a:ext cx="4006647" cy="2066925"/>
          </a:xfrm>
          <a:prstGeom prst="rect">
            <a:avLst/>
          </a:prstGeom>
        </p:spPr>
      </p:pic>
      <p:sp>
        <p:nvSpPr>
          <p:cNvPr id="13" name="Marcador de contenido 2">
            <a:extLst>
              <a:ext uri="{FF2B5EF4-FFF2-40B4-BE49-F238E27FC236}">
                <a16:creationId xmlns:a16="http://schemas.microsoft.com/office/drawing/2014/main" id="{FCE4FF88-4AFF-4359-A2FF-84EF8FF876B2}"/>
              </a:ext>
            </a:extLst>
          </p:cNvPr>
          <p:cNvSpPr txBox="1">
            <a:spLocks/>
          </p:cNvSpPr>
          <p:nvPr/>
        </p:nvSpPr>
        <p:spPr bwMode="auto">
          <a:xfrm>
            <a:off x="4354644" y="749757"/>
            <a:ext cx="4006648" cy="10259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82600" indent="-457200" algn="l" rtl="0" eaLnBrk="0" fontAlgn="base" hangingPunct="0">
              <a:spcBef>
                <a:spcPct val="50000"/>
              </a:spcBef>
              <a:spcAft>
                <a:spcPct val="0"/>
              </a:spcAft>
              <a:buClr>
                <a:schemeClr val="accent2"/>
              </a:buClr>
              <a:buSzPct val="125000"/>
              <a:buFont typeface="Webdings" panose="05030102010509060703" pitchFamily="18" charset="2"/>
              <a:buChar char="4"/>
              <a:defRPr sz="2800">
                <a:solidFill>
                  <a:srgbClr val="003399"/>
                </a:solidFill>
                <a:latin typeface="+mn-lt"/>
                <a:ea typeface="+mn-ea"/>
                <a:cs typeface="+mn-cs"/>
              </a:defRPr>
            </a:lvl1pPr>
            <a:lvl2pPr marL="769938" indent="-285750" algn="l" rtl="0" eaLnBrk="0" fontAlgn="base" hangingPunct="0">
              <a:spcBef>
                <a:spcPct val="20000"/>
              </a:spcBef>
              <a:spcAft>
                <a:spcPct val="0"/>
              </a:spcAft>
              <a:buClr>
                <a:schemeClr val="tx1"/>
              </a:buClr>
              <a:buFont typeface="Symbol" panose="05050102010706020507" pitchFamily="18" charset="2"/>
              <a:buChar char="·"/>
              <a:defRPr sz="2000">
                <a:solidFill>
                  <a:schemeClr val="tx1"/>
                </a:solidFill>
                <a:latin typeface="+mn-lt"/>
              </a:defRPr>
            </a:lvl2pPr>
            <a:lvl3pPr marL="1143000" indent="-228600" algn="l" rtl="0" eaLnBrk="0" fontAlgn="base" hangingPunct="0">
              <a:spcBef>
                <a:spcPct val="20000"/>
              </a:spcBef>
              <a:spcAft>
                <a:spcPct val="0"/>
              </a:spcAft>
              <a:buClr>
                <a:schemeClr val="tx1"/>
              </a:buClr>
              <a:buSzPct val="80000"/>
              <a:buFont typeface="Wingdings" panose="05000000000000000000" pitchFamily="2" charset="2"/>
              <a:buChar char="w"/>
              <a:defRPr sz="1600">
                <a:solidFill>
                  <a:schemeClr val="tx1"/>
                </a:solidFill>
                <a:latin typeface="+mn-lt"/>
              </a:defRPr>
            </a:lvl3pPr>
            <a:lvl4pPr marL="1600200" indent="-228600" algn="l" rtl="0" eaLnBrk="0" fontAlgn="base" hangingPunct="0">
              <a:spcBef>
                <a:spcPct val="20000"/>
              </a:spcBef>
              <a:spcAft>
                <a:spcPct val="0"/>
              </a:spcAft>
              <a:buClr>
                <a:schemeClr val="tx1"/>
              </a:buClr>
              <a:buSzPct val="50000"/>
              <a:buFont typeface="Wingdings" panose="05000000000000000000" pitchFamily="2" charset="2"/>
              <a:buChar char="w"/>
              <a:defRPr sz="1600" i="1">
                <a:solidFill>
                  <a:schemeClr val="tx1"/>
                </a:solidFill>
                <a:latin typeface="+mn-lt"/>
              </a:defRPr>
            </a:lvl4pPr>
            <a:lvl5pPr marL="2057400" indent="-228600" algn="l" rtl="0" eaLnBrk="0" fontAlgn="base" hangingPunct="0">
              <a:spcBef>
                <a:spcPct val="20000"/>
              </a:spcBef>
              <a:spcAft>
                <a:spcPct val="0"/>
              </a:spcAft>
              <a:buClr>
                <a:srgbClr val="003366"/>
              </a:buClr>
              <a:buSzPct val="80000"/>
              <a:buFont typeface="Wingdings" panose="05000000000000000000" pitchFamily="2" charset="2"/>
              <a:buChar char="¬"/>
              <a:defRPr sz="1000">
                <a:solidFill>
                  <a:schemeClr val="tx1"/>
                </a:solidFill>
                <a:latin typeface="+mn-lt"/>
              </a:defRPr>
            </a:lvl5pPr>
            <a:lvl6pPr marL="2514600" indent="-228600" algn="l" rtl="0" eaLnBrk="0" fontAlgn="base" hangingPunct="0">
              <a:spcBef>
                <a:spcPct val="20000"/>
              </a:spcBef>
              <a:spcAft>
                <a:spcPct val="0"/>
              </a:spcAft>
              <a:buClr>
                <a:srgbClr val="003366"/>
              </a:buClr>
              <a:buSzPct val="80000"/>
              <a:buFont typeface="Wingdings" pitchFamily="2" charset="2"/>
              <a:buChar char="¬"/>
              <a:defRPr sz="1000">
                <a:solidFill>
                  <a:schemeClr val="tx1"/>
                </a:solidFill>
                <a:latin typeface="+mn-lt"/>
              </a:defRPr>
            </a:lvl6pPr>
            <a:lvl7pPr marL="2971800" indent="-228600" algn="l" rtl="0" eaLnBrk="0" fontAlgn="base" hangingPunct="0">
              <a:spcBef>
                <a:spcPct val="20000"/>
              </a:spcBef>
              <a:spcAft>
                <a:spcPct val="0"/>
              </a:spcAft>
              <a:buClr>
                <a:srgbClr val="003366"/>
              </a:buClr>
              <a:buSzPct val="80000"/>
              <a:buFont typeface="Wingdings" pitchFamily="2" charset="2"/>
              <a:buChar char="¬"/>
              <a:defRPr sz="1000">
                <a:solidFill>
                  <a:schemeClr val="tx1"/>
                </a:solidFill>
                <a:latin typeface="+mn-lt"/>
              </a:defRPr>
            </a:lvl7pPr>
            <a:lvl8pPr marL="3429000" indent="-228600" algn="l" rtl="0" eaLnBrk="0" fontAlgn="base" hangingPunct="0">
              <a:spcBef>
                <a:spcPct val="20000"/>
              </a:spcBef>
              <a:spcAft>
                <a:spcPct val="0"/>
              </a:spcAft>
              <a:buClr>
                <a:srgbClr val="003366"/>
              </a:buClr>
              <a:buSzPct val="80000"/>
              <a:buFont typeface="Wingdings" pitchFamily="2" charset="2"/>
              <a:buChar char="¬"/>
              <a:defRPr sz="1000">
                <a:solidFill>
                  <a:schemeClr val="tx1"/>
                </a:solidFill>
                <a:latin typeface="+mn-lt"/>
              </a:defRPr>
            </a:lvl8pPr>
            <a:lvl9pPr marL="3886200" indent="-228600" algn="l" rtl="0" eaLnBrk="0" fontAlgn="base" hangingPunct="0">
              <a:spcBef>
                <a:spcPct val="20000"/>
              </a:spcBef>
              <a:spcAft>
                <a:spcPct val="0"/>
              </a:spcAft>
              <a:buClr>
                <a:srgbClr val="003366"/>
              </a:buClr>
              <a:buSzPct val="80000"/>
              <a:buFont typeface="Wingdings" pitchFamily="2" charset="2"/>
              <a:buChar char="¬"/>
              <a:defRPr sz="1000">
                <a:solidFill>
                  <a:schemeClr val="tx1"/>
                </a:solidFill>
                <a:latin typeface="+mn-lt"/>
              </a:defRPr>
            </a:lvl9pPr>
          </a:lstStyle>
          <a:p>
            <a:pPr marL="25400" indent="0">
              <a:buNone/>
              <a:defRPr/>
            </a:pPr>
            <a:r>
              <a:rPr kumimoji="0" lang="es-ES" kern="0" dirty="0">
                <a:solidFill>
                  <a:schemeClr val="tx1"/>
                </a:solidFill>
              </a:rPr>
              <a:t>-</a:t>
            </a:r>
            <a:r>
              <a:rPr lang="es-ES" sz="1600" kern="0" dirty="0">
                <a:solidFill>
                  <a:schemeClr val="tx1"/>
                </a:solidFill>
                <a:sym typeface="Wingdings" panose="05000000000000000000" pitchFamily="2" charset="2"/>
              </a:rPr>
              <a:t>ejecutar comando </a:t>
            </a:r>
            <a:r>
              <a:rPr lang="es-ES" sz="1600" kern="0" dirty="0" err="1">
                <a:solidFill>
                  <a:schemeClr val="tx1"/>
                </a:solidFill>
                <a:sym typeface="Wingdings" panose="05000000000000000000" pitchFamily="2" charset="2"/>
              </a:rPr>
              <a:t>npm</a:t>
            </a:r>
            <a:r>
              <a:rPr lang="es-ES" sz="1600" kern="0" dirty="0">
                <a:solidFill>
                  <a:schemeClr val="tx1"/>
                </a:solidFill>
                <a:sym typeface="Wingdings" panose="05000000000000000000" pitchFamily="2" charset="2"/>
              </a:rPr>
              <a:t> --</a:t>
            </a:r>
            <a:r>
              <a:rPr lang="es-ES" sz="1600" kern="0" dirty="0" err="1">
                <a:solidFill>
                  <a:schemeClr val="tx1"/>
                </a:solidFill>
                <a:sym typeface="Wingdings" panose="05000000000000000000" pitchFamily="2" charset="2"/>
              </a:rPr>
              <a:t>version</a:t>
            </a:r>
            <a:r>
              <a:rPr lang="es-ES" sz="1600" kern="0" dirty="0">
                <a:solidFill>
                  <a:schemeClr val="tx1"/>
                </a:solidFill>
              </a:rPr>
              <a:t> </a:t>
            </a:r>
          </a:p>
        </p:txBody>
      </p:sp>
    </p:spTree>
    <p:extLst>
      <p:ext uri="{BB962C8B-B14F-4D97-AF65-F5344CB8AC3E}">
        <p14:creationId xmlns:p14="http://schemas.microsoft.com/office/powerpoint/2010/main" val="1558132968"/>
      </p:ext>
    </p:extLst>
  </p:cSld>
  <p:clrMapOvr>
    <a:masterClrMapping/>
  </p:clrMapOvr>
  <mc:AlternateContent xmlns:mc="http://schemas.openxmlformats.org/markup-compatibility/2006" xmlns:p14="http://schemas.microsoft.com/office/powerpoint/2010/main">
    <mc:Choice Requires="p14">
      <p:transition p14:dur="0" advTm="5000"/>
    </mc:Choice>
    <mc:Fallback xmlns="">
      <p:transition advTm="5000"/>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a:blip r:embed="rId2"/>
          <a:stretch>
            <a:fillRect/>
          </a:stretch>
        </p:blipFill>
        <p:spPr>
          <a:xfrm>
            <a:off x="0" y="-9594"/>
            <a:ext cx="9128703" cy="5724594"/>
          </a:xfrm>
          <a:prstGeom prst="rect">
            <a:avLst/>
          </a:prstGeom>
        </p:spPr>
      </p:pic>
      <p:sp>
        <p:nvSpPr>
          <p:cNvPr id="5" name="Título 1"/>
          <p:cNvSpPr>
            <a:spLocks noGrp="1"/>
          </p:cNvSpPr>
          <p:nvPr>
            <p:ph type="title"/>
          </p:nvPr>
        </p:nvSpPr>
        <p:spPr>
          <a:xfrm>
            <a:off x="5731727" y="3593888"/>
            <a:ext cx="2994365" cy="802790"/>
          </a:xfrm>
        </p:spPr>
        <p:txBody>
          <a:bodyPr wrap="square" anchor="t">
            <a:noAutofit/>
          </a:bodyPr>
          <a:lstStyle/>
          <a:p>
            <a:pPr algn="r">
              <a:lnSpc>
                <a:spcPts val="3000"/>
              </a:lnSpc>
            </a:pPr>
            <a:r>
              <a:rPr lang="es-ES_tradnl" sz="2400" b="1" dirty="0">
                <a:solidFill>
                  <a:schemeClr val="bg1"/>
                </a:solidFill>
              </a:rPr>
              <a:t>INSTALACION APPIUM</a:t>
            </a:r>
          </a:p>
        </p:txBody>
      </p:sp>
      <p:pic>
        <p:nvPicPr>
          <p:cNvPr id="6" name="Imagen 5">
            <a:extLst>
              <a:ext uri="{FF2B5EF4-FFF2-40B4-BE49-F238E27FC236}">
                <a16:creationId xmlns:a16="http://schemas.microsoft.com/office/drawing/2014/main" id="{26805DE6-6F86-4180-ADA9-175CE1BECB97}"/>
              </a:ext>
            </a:extLst>
          </p:cNvPr>
          <p:cNvPicPr>
            <a:picLocks noChangeAspect="1"/>
          </p:cNvPicPr>
          <p:nvPr/>
        </p:nvPicPr>
        <p:blipFill>
          <a:blip r:embed="rId3"/>
          <a:stretch>
            <a:fillRect/>
          </a:stretch>
        </p:blipFill>
        <p:spPr>
          <a:xfrm>
            <a:off x="391696" y="624433"/>
            <a:ext cx="4931425" cy="1710687"/>
          </a:xfrm>
          <a:prstGeom prst="rect">
            <a:avLst/>
          </a:prstGeom>
        </p:spPr>
      </p:pic>
    </p:spTree>
    <p:extLst>
      <p:ext uri="{BB962C8B-B14F-4D97-AF65-F5344CB8AC3E}">
        <p14:creationId xmlns:p14="http://schemas.microsoft.com/office/powerpoint/2010/main" val="11931014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1 Título"/>
          <p:cNvSpPr txBox="1">
            <a:spLocks/>
          </p:cNvSpPr>
          <p:nvPr/>
        </p:nvSpPr>
        <p:spPr bwMode="auto">
          <a:xfrm>
            <a:off x="467544" y="6464"/>
            <a:ext cx="6480720" cy="6588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2pPr>
            <a:lvl3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3pPr>
            <a:lvl4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4pPr>
            <a:lvl5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algn="l"/>
            <a:r>
              <a:rPr lang="es-ES" altLang="es-CO" sz="3200" b="1" dirty="0"/>
              <a:t>¿QUE ES APPIUM?</a:t>
            </a:r>
          </a:p>
        </p:txBody>
      </p:sp>
      <p:cxnSp>
        <p:nvCxnSpPr>
          <p:cNvPr id="9" name="Conector recto 8"/>
          <p:cNvCxnSpPr/>
          <p:nvPr/>
        </p:nvCxnSpPr>
        <p:spPr>
          <a:xfrm>
            <a:off x="467544" y="726544"/>
            <a:ext cx="8064896"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Marcador de contenido 2"/>
          <p:cNvSpPr txBox="1">
            <a:spLocks/>
          </p:cNvSpPr>
          <p:nvPr/>
        </p:nvSpPr>
        <p:spPr bwMode="auto">
          <a:xfrm>
            <a:off x="347995" y="1171619"/>
            <a:ext cx="8496201" cy="4443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82600" indent="-457200" algn="l" rtl="0" eaLnBrk="0" fontAlgn="base" hangingPunct="0">
              <a:spcBef>
                <a:spcPct val="50000"/>
              </a:spcBef>
              <a:spcAft>
                <a:spcPct val="0"/>
              </a:spcAft>
              <a:buClr>
                <a:schemeClr val="accent2"/>
              </a:buClr>
              <a:buSzPct val="125000"/>
              <a:buFont typeface="Webdings" panose="05030102010509060703" pitchFamily="18" charset="2"/>
              <a:buChar char="4"/>
              <a:defRPr sz="2800">
                <a:solidFill>
                  <a:srgbClr val="003399"/>
                </a:solidFill>
                <a:latin typeface="+mn-lt"/>
                <a:ea typeface="+mn-ea"/>
                <a:cs typeface="+mn-cs"/>
              </a:defRPr>
            </a:lvl1pPr>
            <a:lvl2pPr marL="769938" indent="-285750" algn="l" rtl="0" eaLnBrk="0" fontAlgn="base" hangingPunct="0">
              <a:spcBef>
                <a:spcPct val="20000"/>
              </a:spcBef>
              <a:spcAft>
                <a:spcPct val="0"/>
              </a:spcAft>
              <a:buClr>
                <a:schemeClr val="tx1"/>
              </a:buClr>
              <a:buFont typeface="Symbol" panose="05050102010706020507" pitchFamily="18" charset="2"/>
              <a:buChar char="·"/>
              <a:defRPr sz="2000">
                <a:solidFill>
                  <a:schemeClr val="tx1"/>
                </a:solidFill>
                <a:latin typeface="+mn-lt"/>
              </a:defRPr>
            </a:lvl2pPr>
            <a:lvl3pPr marL="1143000" indent="-228600" algn="l" rtl="0" eaLnBrk="0" fontAlgn="base" hangingPunct="0">
              <a:spcBef>
                <a:spcPct val="20000"/>
              </a:spcBef>
              <a:spcAft>
                <a:spcPct val="0"/>
              </a:spcAft>
              <a:buClr>
                <a:schemeClr val="tx1"/>
              </a:buClr>
              <a:buSzPct val="80000"/>
              <a:buFont typeface="Wingdings" panose="05000000000000000000" pitchFamily="2" charset="2"/>
              <a:buChar char="w"/>
              <a:defRPr sz="1600">
                <a:solidFill>
                  <a:schemeClr val="tx1"/>
                </a:solidFill>
                <a:latin typeface="+mn-lt"/>
              </a:defRPr>
            </a:lvl3pPr>
            <a:lvl4pPr marL="1600200" indent="-228600" algn="l" rtl="0" eaLnBrk="0" fontAlgn="base" hangingPunct="0">
              <a:spcBef>
                <a:spcPct val="20000"/>
              </a:spcBef>
              <a:spcAft>
                <a:spcPct val="0"/>
              </a:spcAft>
              <a:buClr>
                <a:schemeClr val="tx1"/>
              </a:buClr>
              <a:buSzPct val="50000"/>
              <a:buFont typeface="Wingdings" panose="05000000000000000000" pitchFamily="2" charset="2"/>
              <a:buChar char="w"/>
              <a:defRPr sz="1600" i="1">
                <a:solidFill>
                  <a:schemeClr val="tx1"/>
                </a:solidFill>
                <a:latin typeface="+mn-lt"/>
              </a:defRPr>
            </a:lvl4pPr>
            <a:lvl5pPr marL="2057400" indent="-228600" algn="l" rtl="0" eaLnBrk="0" fontAlgn="base" hangingPunct="0">
              <a:spcBef>
                <a:spcPct val="20000"/>
              </a:spcBef>
              <a:spcAft>
                <a:spcPct val="0"/>
              </a:spcAft>
              <a:buClr>
                <a:srgbClr val="003366"/>
              </a:buClr>
              <a:buSzPct val="80000"/>
              <a:buFont typeface="Wingdings" panose="05000000000000000000" pitchFamily="2" charset="2"/>
              <a:buChar char="¬"/>
              <a:defRPr sz="1000">
                <a:solidFill>
                  <a:schemeClr val="tx1"/>
                </a:solidFill>
                <a:latin typeface="+mn-lt"/>
              </a:defRPr>
            </a:lvl5pPr>
            <a:lvl6pPr marL="2514600" indent="-228600" algn="l" rtl="0" eaLnBrk="0" fontAlgn="base" hangingPunct="0">
              <a:spcBef>
                <a:spcPct val="20000"/>
              </a:spcBef>
              <a:spcAft>
                <a:spcPct val="0"/>
              </a:spcAft>
              <a:buClr>
                <a:srgbClr val="003366"/>
              </a:buClr>
              <a:buSzPct val="80000"/>
              <a:buFont typeface="Wingdings" pitchFamily="2" charset="2"/>
              <a:buChar char="¬"/>
              <a:defRPr sz="1000">
                <a:solidFill>
                  <a:schemeClr val="tx1"/>
                </a:solidFill>
                <a:latin typeface="+mn-lt"/>
              </a:defRPr>
            </a:lvl6pPr>
            <a:lvl7pPr marL="2971800" indent="-228600" algn="l" rtl="0" eaLnBrk="0" fontAlgn="base" hangingPunct="0">
              <a:spcBef>
                <a:spcPct val="20000"/>
              </a:spcBef>
              <a:spcAft>
                <a:spcPct val="0"/>
              </a:spcAft>
              <a:buClr>
                <a:srgbClr val="003366"/>
              </a:buClr>
              <a:buSzPct val="80000"/>
              <a:buFont typeface="Wingdings" pitchFamily="2" charset="2"/>
              <a:buChar char="¬"/>
              <a:defRPr sz="1000">
                <a:solidFill>
                  <a:schemeClr val="tx1"/>
                </a:solidFill>
                <a:latin typeface="+mn-lt"/>
              </a:defRPr>
            </a:lvl7pPr>
            <a:lvl8pPr marL="3429000" indent="-228600" algn="l" rtl="0" eaLnBrk="0" fontAlgn="base" hangingPunct="0">
              <a:spcBef>
                <a:spcPct val="20000"/>
              </a:spcBef>
              <a:spcAft>
                <a:spcPct val="0"/>
              </a:spcAft>
              <a:buClr>
                <a:srgbClr val="003366"/>
              </a:buClr>
              <a:buSzPct val="80000"/>
              <a:buFont typeface="Wingdings" pitchFamily="2" charset="2"/>
              <a:buChar char="¬"/>
              <a:defRPr sz="1000">
                <a:solidFill>
                  <a:schemeClr val="tx1"/>
                </a:solidFill>
                <a:latin typeface="+mn-lt"/>
              </a:defRPr>
            </a:lvl8pPr>
            <a:lvl9pPr marL="3886200" indent="-228600" algn="l" rtl="0" eaLnBrk="0" fontAlgn="base" hangingPunct="0">
              <a:spcBef>
                <a:spcPct val="20000"/>
              </a:spcBef>
              <a:spcAft>
                <a:spcPct val="0"/>
              </a:spcAft>
              <a:buClr>
                <a:srgbClr val="003366"/>
              </a:buClr>
              <a:buSzPct val="80000"/>
              <a:buFont typeface="Wingdings" pitchFamily="2" charset="2"/>
              <a:buChar char="¬"/>
              <a:defRPr sz="1000">
                <a:solidFill>
                  <a:schemeClr val="tx1"/>
                </a:solidFill>
                <a:latin typeface="+mn-lt"/>
              </a:defRPr>
            </a:lvl9pPr>
          </a:lstStyle>
          <a:p>
            <a:pPr marL="25400" indent="0" algn="just">
              <a:buNone/>
              <a:defRPr/>
            </a:pPr>
            <a:r>
              <a:rPr kumimoji="0" lang="es-ES" sz="2000" kern="0" dirty="0">
                <a:solidFill>
                  <a:schemeClr val="tx1"/>
                </a:solidFill>
              </a:rPr>
              <a:t>-</a:t>
            </a:r>
            <a:r>
              <a:rPr lang="es-ES" sz="2000" b="1" i="0" dirty="0" err="1">
                <a:solidFill>
                  <a:schemeClr val="tx1"/>
                </a:solidFill>
                <a:effectLst/>
              </a:rPr>
              <a:t>Appium</a:t>
            </a:r>
            <a:r>
              <a:rPr lang="es-ES" sz="2000" b="1" i="0" dirty="0">
                <a:solidFill>
                  <a:schemeClr val="tx1"/>
                </a:solidFill>
                <a:effectLst/>
              </a:rPr>
              <a:t> es una herramienta </a:t>
            </a:r>
            <a:r>
              <a:rPr lang="es-ES" sz="2000" b="1" i="1" dirty="0">
                <a:solidFill>
                  <a:schemeClr val="tx1"/>
                </a:solidFill>
                <a:effectLst/>
              </a:rPr>
              <a:t>open-</a:t>
            </a:r>
            <a:r>
              <a:rPr lang="es-ES" sz="2000" b="1" i="1" dirty="0" err="1">
                <a:solidFill>
                  <a:schemeClr val="tx1"/>
                </a:solidFill>
                <a:effectLst/>
              </a:rPr>
              <a:t>source</a:t>
            </a:r>
            <a:r>
              <a:rPr lang="es-ES" sz="2000" b="1" i="0" dirty="0">
                <a:solidFill>
                  <a:schemeClr val="tx1"/>
                </a:solidFill>
                <a:effectLst/>
              </a:rPr>
              <a:t> para la automatización</a:t>
            </a:r>
            <a:r>
              <a:rPr lang="es-ES" sz="2000" b="0" i="0" dirty="0">
                <a:solidFill>
                  <a:schemeClr val="tx1"/>
                </a:solidFill>
                <a:effectLst/>
              </a:rPr>
              <a:t> de aplicaciones web nativas e híbridas en las plataformas móviles </a:t>
            </a:r>
            <a:r>
              <a:rPr lang="es-ES" sz="2000" b="1" i="0" dirty="0">
                <a:solidFill>
                  <a:schemeClr val="tx1"/>
                </a:solidFill>
                <a:effectLst/>
              </a:rPr>
              <a:t>iOS y Android</a:t>
            </a:r>
            <a:r>
              <a:rPr lang="es-ES" sz="2000" b="0" i="0" dirty="0">
                <a:solidFill>
                  <a:schemeClr val="tx1"/>
                </a:solidFill>
                <a:effectLst/>
              </a:rPr>
              <a:t>, y en la plataforma de escritorio </a:t>
            </a:r>
            <a:r>
              <a:rPr lang="es-ES" sz="2000" b="1" i="0" dirty="0">
                <a:solidFill>
                  <a:schemeClr val="tx1"/>
                </a:solidFill>
                <a:effectLst/>
              </a:rPr>
              <a:t>Windows</a:t>
            </a:r>
            <a:r>
              <a:rPr lang="es-ES" sz="2000" b="0" i="0" dirty="0">
                <a:solidFill>
                  <a:schemeClr val="tx1"/>
                </a:solidFill>
                <a:effectLst/>
              </a:rPr>
              <a:t>.</a:t>
            </a:r>
          </a:p>
          <a:p>
            <a:pPr marL="25400" indent="0" algn="just">
              <a:buNone/>
              <a:defRPr/>
            </a:pPr>
            <a:r>
              <a:rPr lang="es-ES" sz="2000" kern="0" dirty="0">
                <a:solidFill>
                  <a:schemeClr val="tx1"/>
                </a:solidFill>
              </a:rPr>
              <a:t>-</a:t>
            </a:r>
            <a:r>
              <a:rPr lang="es-ES" sz="2000" b="0" i="0" dirty="0">
                <a:solidFill>
                  <a:schemeClr val="tx1"/>
                </a:solidFill>
                <a:effectLst/>
              </a:rPr>
              <a:t>Es </a:t>
            </a:r>
            <a:r>
              <a:rPr lang="es-ES" sz="2000" b="1" i="1" dirty="0" err="1">
                <a:solidFill>
                  <a:schemeClr val="tx1"/>
                </a:solidFill>
                <a:effectLst/>
              </a:rPr>
              <a:t>cross-platform</a:t>
            </a:r>
            <a:r>
              <a:rPr lang="es-ES" sz="2000" b="0" i="0" dirty="0">
                <a:solidFill>
                  <a:schemeClr val="tx1"/>
                </a:solidFill>
                <a:effectLst/>
              </a:rPr>
              <a:t> por lo que es posible crear pruebas en diversas plataformas utilizando la misma API. Esto permite la reutilización de código entre conjuntos de casos de prueba definidos para una aplicación desarrollada para varias plataformas.</a:t>
            </a:r>
            <a:endParaRPr lang="es-ES" sz="2000" dirty="0">
              <a:solidFill>
                <a:schemeClr val="tx1"/>
              </a:solidFill>
            </a:endParaRPr>
          </a:p>
          <a:p>
            <a:pPr marL="25400" indent="0" algn="just">
              <a:buNone/>
              <a:defRPr/>
            </a:pPr>
            <a:r>
              <a:rPr lang="es-ES" sz="2000" kern="0" dirty="0">
                <a:solidFill>
                  <a:schemeClr val="tx1"/>
                </a:solidFill>
              </a:rPr>
              <a:t>-</a:t>
            </a:r>
            <a:r>
              <a:rPr lang="es-ES" sz="2000" b="0" i="0" dirty="0" err="1">
                <a:solidFill>
                  <a:schemeClr val="tx1"/>
                </a:solidFill>
                <a:effectLst/>
              </a:rPr>
              <a:t>Appium</a:t>
            </a:r>
            <a:r>
              <a:rPr lang="es-ES" sz="2000" b="0" i="0" dirty="0">
                <a:solidFill>
                  <a:schemeClr val="tx1"/>
                </a:solidFill>
                <a:effectLst/>
              </a:rPr>
              <a:t> emplea el </a:t>
            </a:r>
            <a:r>
              <a:rPr lang="es-ES" sz="2000" b="0" i="1" dirty="0" err="1">
                <a:solidFill>
                  <a:schemeClr val="tx1"/>
                </a:solidFill>
                <a:effectLst/>
              </a:rPr>
              <a:t>WebDriver</a:t>
            </a:r>
            <a:r>
              <a:rPr lang="es-ES" sz="2000" b="0" i="0" dirty="0">
                <a:solidFill>
                  <a:schemeClr val="tx1"/>
                </a:solidFill>
                <a:effectLst/>
              </a:rPr>
              <a:t> de </a:t>
            </a:r>
            <a:r>
              <a:rPr lang="es-ES" sz="2000" dirty="0" err="1">
                <a:solidFill>
                  <a:schemeClr val="tx1"/>
                </a:solidFill>
              </a:rPr>
              <a:t>Selenium</a:t>
            </a:r>
            <a:r>
              <a:rPr lang="es-ES" sz="2000" b="0" i="0" dirty="0">
                <a:solidFill>
                  <a:schemeClr val="tx1"/>
                </a:solidFill>
                <a:effectLst/>
              </a:rPr>
              <a:t>, que es un entorno de pruebas para aplicaciones web y que especifica un protocolo cliente-servidor conocido como </a:t>
            </a:r>
            <a:r>
              <a:rPr lang="es-ES" sz="2000" b="0" i="1" dirty="0">
                <a:solidFill>
                  <a:schemeClr val="tx1"/>
                </a:solidFill>
                <a:effectLst/>
              </a:rPr>
              <a:t>JSON Wire </a:t>
            </a:r>
            <a:r>
              <a:rPr lang="es-ES" sz="2000" b="0" i="1" dirty="0" err="1">
                <a:solidFill>
                  <a:schemeClr val="tx1"/>
                </a:solidFill>
                <a:effectLst/>
              </a:rPr>
              <a:t>Protocol</a:t>
            </a:r>
            <a:r>
              <a:rPr lang="es-ES" sz="2000" b="0" i="0" dirty="0">
                <a:solidFill>
                  <a:schemeClr val="tx1"/>
                </a:solidFill>
                <a:effectLst/>
              </a:rPr>
              <a:t>. Esto permite al cliente el uso de marcos de pruebas escritos en cualquier lenguaje, enviando las solicitudes HTTP apropiadas al servidor.</a:t>
            </a:r>
            <a:endParaRPr lang="es-ES" sz="2000" kern="0" dirty="0">
              <a:solidFill>
                <a:schemeClr val="tx1"/>
              </a:solidFill>
            </a:endParaRPr>
          </a:p>
        </p:txBody>
      </p:sp>
      <p:sp useBgFill="1">
        <p:nvSpPr>
          <p:cNvPr id="11" name="Rectángulo 10">
            <a:hlinkClick r:id="rId2" action="ppaction://hlinksldjump"/>
          </p:cNvPr>
          <p:cNvSpPr/>
          <p:nvPr/>
        </p:nvSpPr>
        <p:spPr>
          <a:xfrm>
            <a:off x="7992932" y="108680"/>
            <a:ext cx="1075764" cy="579810"/>
          </a:xfrm>
          <a:prstGeom prst="rect">
            <a:avLst/>
          </a:prstGeom>
          <a:ln>
            <a:solidFill>
              <a:srgbClr val="FBFBFB"/>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719036680"/>
      </p:ext>
    </p:extLst>
  </p:cSld>
  <p:clrMapOvr>
    <a:masterClrMapping/>
  </p:clrMapOvr>
  <mc:AlternateContent xmlns:mc="http://schemas.openxmlformats.org/markup-compatibility/2006" xmlns:p14="http://schemas.microsoft.com/office/powerpoint/2010/main">
    <mc:Choice Requires="p14">
      <p:transition p14:dur="0" advTm="5000"/>
    </mc:Choice>
    <mc:Fallback xmlns="">
      <p:transition advTm="5000"/>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1 Título"/>
          <p:cNvSpPr txBox="1">
            <a:spLocks/>
          </p:cNvSpPr>
          <p:nvPr/>
        </p:nvSpPr>
        <p:spPr bwMode="auto">
          <a:xfrm>
            <a:off x="467544" y="6464"/>
            <a:ext cx="6480720" cy="6588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2pPr>
            <a:lvl3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3pPr>
            <a:lvl4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4pPr>
            <a:lvl5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algn="l"/>
            <a:r>
              <a:rPr lang="es-ES" altLang="es-CO" sz="3200" b="1" dirty="0"/>
              <a:t>¿COMO FUNCIONA?</a:t>
            </a:r>
          </a:p>
        </p:txBody>
      </p:sp>
      <p:cxnSp>
        <p:nvCxnSpPr>
          <p:cNvPr id="9" name="Conector recto 8"/>
          <p:cNvCxnSpPr/>
          <p:nvPr/>
        </p:nvCxnSpPr>
        <p:spPr>
          <a:xfrm>
            <a:off x="467544" y="726544"/>
            <a:ext cx="8064896"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Marcador de contenido 2"/>
          <p:cNvSpPr txBox="1">
            <a:spLocks/>
          </p:cNvSpPr>
          <p:nvPr/>
        </p:nvSpPr>
        <p:spPr bwMode="auto">
          <a:xfrm>
            <a:off x="347996" y="856826"/>
            <a:ext cx="4104084" cy="4607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82600" indent="-457200" algn="l" rtl="0" eaLnBrk="0" fontAlgn="base" hangingPunct="0">
              <a:spcBef>
                <a:spcPct val="50000"/>
              </a:spcBef>
              <a:spcAft>
                <a:spcPct val="0"/>
              </a:spcAft>
              <a:buClr>
                <a:schemeClr val="accent2"/>
              </a:buClr>
              <a:buSzPct val="125000"/>
              <a:buFont typeface="Webdings" panose="05030102010509060703" pitchFamily="18" charset="2"/>
              <a:buChar char="4"/>
              <a:defRPr sz="2800">
                <a:solidFill>
                  <a:srgbClr val="003399"/>
                </a:solidFill>
                <a:latin typeface="+mn-lt"/>
                <a:ea typeface="+mn-ea"/>
                <a:cs typeface="+mn-cs"/>
              </a:defRPr>
            </a:lvl1pPr>
            <a:lvl2pPr marL="769938" indent="-285750" algn="l" rtl="0" eaLnBrk="0" fontAlgn="base" hangingPunct="0">
              <a:spcBef>
                <a:spcPct val="20000"/>
              </a:spcBef>
              <a:spcAft>
                <a:spcPct val="0"/>
              </a:spcAft>
              <a:buClr>
                <a:schemeClr val="tx1"/>
              </a:buClr>
              <a:buFont typeface="Symbol" panose="05050102010706020507" pitchFamily="18" charset="2"/>
              <a:buChar char="·"/>
              <a:defRPr sz="2000">
                <a:solidFill>
                  <a:schemeClr val="tx1"/>
                </a:solidFill>
                <a:latin typeface="+mn-lt"/>
              </a:defRPr>
            </a:lvl2pPr>
            <a:lvl3pPr marL="1143000" indent="-228600" algn="l" rtl="0" eaLnBrk="0" fontAlgn="base" hangingPunct="0">
              <a:spcBef>
                <a:spcPct val="20000"/>
              </a:spcBef>
              <a:spcAft>
                <a:spcPct val="0"/>
              </a:spcAft>
              <a:buClr>
                <a:schemeClr val="tx1"/>
              </a:buClr>
              <a:buSzPct val="80000"/>
              <a:buFont typeface="Wingdings" panose="05000000000000000000" pitchFamily="2" charset="2"/>
              <a:buChar char="w"/>
              <a:defRPr sz="1600">
                <a:solidFill>
                  <a:schemeClr val="tx1"/>
                </a:solidFill>
                <a:latin typeface="+mn-lt"/>
              </a:defRPr>
            </a:lvl3pPr>
            <a:lvl4pPr marL="1600200" indent="-228600" algn="l" rtl="0" eaLnBrk="0" fontAlgn="base" hangingPunct="0">
              <a:spcBef>
                <a:spcPct val="20000"/>
              </a:spcBef>
              <a:spcAft>
                <a:spcPct val="0"/>
              </a:spcAft>
              <a:buClr>
                <a:schemeClr val="tx1"/>
              </a:buClr>
              <a:buSzPct val="50000"/>
              <a:buFont typeface="Wingdings" panose="05000000000000000000" pitchFamily="2" charset="2"/>
              <a:buChar char="w"/>
              <a:defRPr sz="1600" i="1">
                <a:solidFill>
                  <a:schemeClr val="tx1"/>
                </a:solidFill>
                <a:latin typeface="+mn-lt"/>
              </a:defRPr>
            </a:lvl4pPr>
            <a:lvl5pPr marL="2057400" indent="-228600" algn="l" rtl="0" eaLnBrk="0" fontAlgn="base" hangingPunct="0">
              <a:spcBef>
                <a:spcPct val="20000"/>
              </a:spcBef>
              <a:spcAft>
                <a:spcPct val="0"/>
              </a:spcAft>
              <a:buClr>
                <a:srgbClr val="003366"/>
              </a:buClr>
              <a:buSzPct val="80000"/>
              <a:buFont typeface="Wingdings" panose="05000000000000000000" pitchFamily="2" charset="2"/>
              <a:buChar char="¬"/>
              <a:defRPr sz="1000">
                <a:solidFill>
                  <a:schemeClr val="tx1"/>
                </a:solidFill>
                <a:latin typeface="+mn-lt"/>
              </a:defRPr>
            </a:lvl5pPr>
            <a:lvl6pPr marL="2514600" indent="-228600" algn="l" rtl="0" eaLnBrk="0" fontAlgn="base" hangingPunct="0">
              <a:spcBef>
                <a:spcPct val="20000"/>
              </a:spcBef>
              <a:spcAft>
                <a:spcPct val="0"/>
              </a:spcAft>
              <a:buClr>
                <a:srgbClr val="003366"/>
              </a:buClr>
              <a:buSzPct val="80000"/>
              <a:buFont typeface="Wingdings" pitchFamily="2" charset="2"/>
              <a:buChar char="¬"/>
              <a:defRPr sz="1000">
                <a:solidFill>
                  <a:schemeClr val="tx1"/>
                </a:solidFill>
                <a:latin typeface="+mn-lt"/>
              </a:defRPr>
            </a:lvl6pPr>
            <a:lvl7pPr marL="2971800" indent="-228600" algn="l" rtl="0" eaLnBrk="0" fontAlgn="base" hangingPunct="0">
              <a:spcBef>
                <a:spcPct val="20000"/>
              </a:spcBef>
              <a:spcAft>
                <a:spcPct val="0"/>
              </a:spcAft>
              <a:buClr>
                <a:srgbClr val="003366"/>
              </a:buClr>
              <a:buSzPct val="80000"/>
              <a:buFont typeface="Wingdings" pitchFamily="2" charset="2"/>
              <a:buChar char="¬"/>
              <a:defRPr sz="1000">
                <a:solidFill>
                  <a:schemeClr val="tx1"/>
                </a:solidFill>
                <a:latin typeface="+mn-lt"/>
              </a:defRPr>
            </a:lvl7pPr>
            <a:lvl8pPr marL="3429000" indent="-228600" algn="l" rtl="0" eaLnBrk="0" fontAlgn="base" hangingPunct="0">
              <a:spcBef>
                <a:spcPct val="20000"/>
              </a:spcBef>
              <a:spcAft>
                <a:spcPct val="0"/>
              </a:spcAft>
              <a:buClr>
                <a:srgbClr val="003366"/>
              </a:buClr>
              <a:buSzPct val="80000"/>
              <a:buFont typeface="Wingdings" pitchFamily="2" charset="2"/>
              <a:buChar char="¬"/>
              <a:defRPr sz="1000">
                <a:solidFill>
                  <a:schemeClr val="tx1"/>
                </a:solidFill>
                <a:latin typeface="+mn-lt"/>
              </a:defRPr>
            </a:lvl8pPr>
            <a:lvl9pPr marL="3886200" indent="-228600" algn="l" rtl="0" eaLnBrk="0" fontAlgn="base" hangingPunct="0">
              <a:spcBef>
                <a:spcPct val="20000"/>
              </a:spcBef>
              <a:spcAft>
                <a:spcPct val="0"/>
              </a:spcAft>
              <a:buClr>
                <a:srgbClr val="003366"/>
              </a:buClr>
              <a:buSzPct val="80000"/>
              <a:buFont typeface="Wingdings" pitchFamily="2" charset="2"/>
              <a:buChar char="¬"/>
              <a:defRPr sz="1000">
                <a:solidFill>
                  <a:schemeClr val="tx1"/>
                </a:solidFill>
                <a:latin typeface="+mn-lt"/>
              </a:defRPr>
            </a:lvl9pPr>
          </a:lstStyle>
          <a:p>
            <a:pPr marL="25400" indent="0" algn="l" fontAlgn="base">
              <a:buNone/>
            </a:pPr>
            <a:r>
              <a:rPr lang="es-ES" sz="1400" b="0" i="0" dirty="0">
                <a:solidFill>
                  <a:schemeClr val="tx1"/>
                </a:solidFill>
                <a:effectLst/>
              </a:rPr>
              <a:t>El funcionamiento a grandes rasgos es el siguiente:</a:t>
            </a:r>
          </a:p>
          <a:p>
            <a:pPr marL="25400" indent="0" algn="l" fontAlgn="base">
              <a:buNone/>
            </a:pPr>
            <a:r>
              <a:rPr lang="es-ES" sz="1400" b="0" i="0" dirty="0">
                <a:solidFill>
                  <a:schemeClr val="tx1"/>
                </a:solidFill>
                <a:effectLst/>
              </a:rPr>
              <a:t>– La prueba que se está ejecutando en la máquina es enviada al servidor.</a:t>
            </a:r>
            <a:br>
              <a:rPr lang="es-ES" sz="1400" b="0" i="0" dirty="0">
                <a:solidFill>
                  <a:schemeClr val="tx1"/>
                </a:solidFill>
                <a:effectLst/>
              </a:rPr>
            </a:br>
            <a:r>
              <a:rPr lang="es-ES" sz="1400" b="0" i="0" dirty="0">
                <a:solidFill>
                  <a:schemeClr val="tx1"/>
                </a:solidFill>
                <a:effectLst/>
              </a:rPr>
              <a:t>– Este envía los comandos al </a:t>
            </a:r>
            <a:r>
              <a:rPr lang="es-ES" sz="1400" b="0" i="0" dirty="0" err="1">
                <a:solidFill>
                  <a:schemeClr val="tx1"/>
                </a:solidFill>
                <a:effectLst/>
              </a:rPr>
              <a:t>framework</a:t>
            </a:r>
            <a:r>
              <a:rPr lang="es-ES" sz="1400" b="0" i="0" dirty="0">
                <a:solidFill>
                  <a:schemeClr val="tx1"/>
                </a:solidFill>
                <a:effectLst/>
              </a:rPr>
              <a:t> para pruebas correspondiente a cada plataforma.</a:t>
            </a:r>
            <a:br>
              <a:rPr lang="es-ES" sz="1400" b="0" i="0" dirty="0">
                <a:solidFill>
                  <a:schemeClr val="tx1"/>
                </a:solidFill>
                <a:effectLst/>
              </a:rPr>
            </a:br>
            <a:r>
              <a:rPr lang="es-ES" sz="1400" b="0" i="0" dirty="0">
                <a:solidFill>
                  <a:schemeClr val="tx1"/>
                </a:solidFill>
                <a:effectLst/>
              </a:rPr>
              <a:t>– En Android es </a:t>
            </a:r>
            <a:r>
              <a:rPr lang="es-ES" sz="1400" b="0" i="1" dirty="0" err="1">
                <a:solidFill>
                  <a:schemeClr val="tx1"/>
                </a:solidFill>
                <a:effectLst/>
              </a:rPr>
              <a:t>Google’s</a:t>
            </a:r>
            <a:r>
              <a:rPr lang="es-ES" sz="1400" b="0" i="1" dirty="0">
                <a:solidFill>
                  <a:schemeClr val="tx1"/>
                </a:solidFill>
                <a:effectLst/>
              </a:rPr>
              <a:t> UI </a:t>
            </a:r>
            <a:r>
              <a:rPr lang="es-ES" sz="1400" b="0" i="1" dirty="0" err="1">
                <a:solidFill>
                  <a:schemeClr val="tx1"/>
                </a:solidFill>
                <a:effectLst/>
              </a:rPr>
              <a:t>Automator</a:t>
            </a:r>
            <a:r>
              <a:rPr lang="es-ES" sz="1400" b="0" i="0" dirty="0">
                <a:solidFill>
                  <a:schemeClr val="tx1"/>
                </a:solidFill>
                <a:effectLst/>
              </a:rPr>
              <a:t>, en iOS </a:t>
            </a:r>
            <a:r>
              <a:rPr lang="es-ES" sz="1400" b="0" i="1" dirty="0" err="1">
                <a:solidFill>
                  <a:schemeClr val="tx1"/>
                </a:solidFill>
                <a:effectLst/>
              </a:rPr>
              <a:t>Apple’s</a:t>
            </a:r>
            <a:r>
              <a:rPr lang="es-ES" sz="1400" b="0" i="1" dirty="0">
                <a:solidFill>
                  <a:schemeClr val="tx1"/>
                </a:solidFill>
                <a:effectLst/>
              </a:rPr>
              <a:t> UI </a:t>
            </a:r>
            <a:r>
              <a:rPr lang="es-ES" sz="1400" b="0" i="1" dirty="0" err="1">
                <a:solidFill>
                  <a:schemeClr val="tx1"/>
                </a:solidFill>
                <a:effectLst/>
              </a:rPr>
              <a:t>Automation</a:t>
            </a:r>
            <a:r>
              <a:rPr lang="es-ES" sz="1400" b="0" i="0" dirty="0">
                <a:solidFill>
                  <a:schemeClr val="tx1"/>
                </a:solidFill>
                <a:effectLst/>
              </a:rPr>
              <a:t>.</a:t>
            </a:r>
          </a:p>
          <a:p>
            <a:pPr marL="25400" indent="0" algn="l" fontAlgn="base">
              <a:buNone/>
            </a:pPr>
            <a:r>
              <a:rPr lang="es-ES" sz="1400" b="0" i="0" dirty="0">
                <a:solidFill>
                  <a:schemeClr val="tx1"/>
                </a:solidFill>
                <a:effectLst/>
              </a:rPr>
              <a:t>Una fase importante en la automatización de pruebas es la </a:t>
            </a:r>
            <a:r>
              <a:rPr lang="es-ES" sz="1400" b="1" i="0" dirty="0">
                <a:solidFill>
                  <a:schemeClr val="tx1"/>
                </a:solidFill>
                <a:effectLst/>
              </a:rPr>
              <a:t>localización de los elementos con los que se desea interactuar</a:t>
            </a:r>
            <a:r>
              <a:rPr lang="es-ES" sz="1400" b="0" i="0" dirty="0">
                <a:solidFill>
                  <a:schemeClr val="tx1"/>
                </a:solidFill>
                <a:effectLst/>
              </a:rPr>
              <a:t>. </a:t>
            </a:r>
            <a:r>
              <a:rPr lang="es-ES" sz="1400" b="1" i="0" dirty="0" err="1">
                <a:solidFill>
                  <a:schemeClr val="tx1"/>
                </a:solidFill>
                <a:effectLst/>
              </a:rPr>
              <a:t>Appium</a:t>
            </a:r>
            <a:r>
              <a:rPr lang="es-ES" sz="1400" b="1" i="0" dirty="0">
                <a:solidFill>
                  <a:schemeClr val="tx1"/>
                </a:solidFill>
                <a:effectLst/>
              </a:rPr>
              <a:t> permite comprobar automáticamente las propiedades y el comportamiento de los distintos elementos</a:t>
            </a:r>
            <a:r>
              <a:rPr lang="es-ES" sz="1400" b="0" i="0" dirty="0">
                <a:solidFill>
                  <a:schemeClr val="tx1"/>
                </a:solidFill>
                <a:effectLst/>
              </a:rPr>
              <a:t> (botones, cajas de texto, </a:t>
            </a:r>
            <a:r>
              <a:rPr lang="es-ES" sz="1400" b="0" i="0" dirty="0" err="1">
                <a:solidFill>
                  <a:schemeClr val="tx1"/>
                </a:solidFill>
                <a:effectLst/>
              </a:rPr>
              <a:t>etc</a:t>
            </a:r>
            <a:r>
              <a:rPr lang="es-ES" sz="1400" b="0" i="0" dirty="0">
                <a:solidFill>
                  <a:schemeClr val="tx1"/>
                </a:solidFill>
                <a:effectLst/>
              </a:rPr>
              <a:t>) que componen la interfaz gráfica de una aplicación. Esto es posible mediante el uso de herramientas que inspeccionan los elementos de la aplicación como, por ejemplo, </a:t>
            </a:r>
            <a:r>
              <a:rPr lang="es-ES" sz="1400" b="1" i="0" dirty="0" err="1">
                <a:solidFill>
                  <a:schemeClr val="tx1"/>
                </a:solidFill>
                <a:effectLst/>
              </a:rPr>
              <a:t>UIAutomatorViewer</a:t>
            </a:r>
            <a:r>
              <a:rPr lang="es-ES" sz="1400" b="0" i="0" dirty="0">
                <a:solidFill>
                  <a:schemeClr val="tx1"/>
                </a:solidFill>
                <a:effectLst/>
              </a:rPr>
              <a:t> o el propio inspector de </a:t>
            </a:r>
            <a:r>
              <a:rPr lang="es-ES" sz="1400" b="0" i="0" dirty="0" err="1">
                <a:solidFill>
                  <a:schemeClr val="tx1"/>
                </a:solidFill>
                <a:effectLst/>
              </a:rPr>
              <a:t>Appium</a:t>
            </a:r>
            <a:r>
              <a:rPr lang="es-ES" sz="1400" b="0" i="0" dirty="0">
                <a:solidFill>
                  <a:schemeClr val="tx1"/>
                </a:solidFill>
                <a:effectLst/>
              </a:rPr>
              <a:t>, y a través de métodos de </a:t>
            </a:r>
            <a:r>
              <a:rPr lang="es-ES" sz="1400" b="0" i="0" dirty="0" err="1">
                <a:solidFill>
                  <a:schemeClr val="tx1"/>
                </a:solidFill>
                <a:effectLst/>
              </a:rPr>
              <a:t>Selenium</a:t>
            </a:r>
            <a:r>
              <a:rPr lang="es-ES" sz="1400" b="0" i="0" dirty="0">
                <a:solidFill>
                  <a:schemeClr val="tx1"/>
                </a:solidFill>
                <a:effectLst/>
              </a:rPr>
              <a:t> como</a:t>
            </a:r>
            <a:r>
              <a:rPr lang="es-ES" sz="1400" b="1" i="0" dirty="0">
                <a:solidFill>
                  <a:schemeClr val="tx1"/>
                </a:solidFill>
                <a:effectLst/>
              </a:rPr>
              <a:t> </a:t>
            </a:r>
            <a:r>
              <a:rPr lang="es-ES" sz="1400" b="1" i="0" dirty="0" err="1">
                <a:solidFill>
                  <a:schemeClr val="tx1"/>
                </a:solidFill>
                <a:effectLst/>
              </a:rPr>
              <a:t>FindElement</a:t>
            </a:r>
            <a:r>
              <a:rPr lang="es-ES" sz="1400" b="0" i="0" dirty="0">
                <a:solidFill>
                  <a:schemeClr val="tx1"/>
                </a:solidFill>
                <a:effectLst/>
              </a:rPr>
              <a:t>, </a:t>
            </a:r>
            <a:r>
              <a:rPr lang="es-ES" sz="1400" b="1" i="0" dirty="0" err="1">
                <a:solidFill>
                  <a:schemeClr val="tx1"/>
                </a:solidFill>
                <a:effectLst/>
              </a:rPr>
              <a:t>By</a:t>
            </a:r>
            <a:r>
              <a:rPr lang="es-ES" sz="1400" b="0" i="0" dirty="0">
                <a:solidFill>
                  <a:schemeClr val="tx1"/>
                </a:solidFill>
                <a:effectLst/>
              </a:rPr>
              <a:t>, etc.</a:t>
            </a:r>
          </a:p>
        </p:txBody>
      </p:sp>
      <p:sp useBgFill="1">
        <p:nvSpPr>
          <p:cNvPr id="11" name="Rectángulo 10">
            <a:hlinkClick r:id="rId2" action="ppaction://hlinksldjump"/>
          </p:cNvPr>
          <p:cNvSpPr/>
          <p:nvPr/>
        </p:nvSpPr>
        <p:spPr>
          <a:xfrm>
            <a:off x="7992932" y="108680"/>
            <a:ext cx="1075764" cy="579810"/>
          </a:xfrm>
          <a:prstGeom prst="rect">
            <a:avLst/>
          </a:prstGeom>
          <a:ln>
            <a:solidFill>
              <a:srgbClr val="FBFBFB"/>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pic>
        <p:nvPicPr>
          <p:cNvPr id="3" name="Imagen 2">
            <a:extLst>
              <a:ext uri="{FF2B5EF4-FFF2-40B4-BE49-F238E27FC236}">
                <a16:creationId xmlns:a16="http://schemas.microsoft.com/office/drawing/2014/main" id="{0FE63ED3-9E4D-4538-A22F-7B7136CB8C1B}"/>
              </a:ext>
            </a:extLst>
          </p:cNvPr>
          <p:cNvPicPr>
            <a:picLocks noChangeAspect="1"/>
          </p:cNvPicPr>
          <p:nvPr/>
        </p:nvPicPr>
        <p:blipFill>
          <a:blip r:embed="rId3"/>
          <a:stretch>
            <a:fillRect/>
          </a:stretch>
        </p:blipFill>
        <p:spPr>
          <a:xfrm>
            <a:off x="4572000" y="1306643"/>
            <a:ext cx="4496696" cy="3101714"/>
          </a:xfrm>
          <a:prstGeom prst="rect">
            <a:avLst/>
          </a:prstGeom>
        </p:spPr>
      </p:pic>
    </p:spTree>
    <p:extLst>
      <p:ext uri="{BB962C8B-B14F-4D97-AF65-F5344CB8AC3E}">
        <p14:creationId xmlns:p14="http://schemas.microsoft.com/office/powerpoint/2010/main" val="644256200"/>
      </p:ext>
    </p:extLst>
  </p:cSld>
  <p:clrMapOvr>
    <a:masterClrMapping/>
  </p:clrMapOvr>
  <mc:AlternateContent xmlns:mc="http://schemas.openxmlformats.org/markup-compatibility/2006">
    <mc:Choice xmlns:p14="http://schemas.microsoft.com/office/powerpoint/2010/main" Requires="p14">
      <p:transition p14:dur="0" advTm="5000"/>
    </mc:Choice>
    <mc:Fallback>
      <p:transition advTm="5000"/>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1 Título"/>
          <p:cNvSpPr txBox="1">
            <a:spLocks/>
          </p:cNvSpPr>
          <p:nvPr/>
        </p:nvSpPr>
        <p:spPr bwMode="auto">
          <a:xfrm>
            <a:off x="467544" y="6464"/>
            <a:ext cx="6480720" cy="6588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2pPr>
            <a:lvl3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3pPr>
            <a:lvl4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4pPr>
            <a:lvl5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algn="l"/>
            <a:r>
              <a:rPr lang="es-ES" altLang="es-CO" sz="3200" b="1" dirty="0"/>
              <a:t>INSTALAR APPIUM</a:t>
            </a:r>
          </a:p>
        </p:txBody>
      </p:sp>
      <p:cxnSp>
        <p:nvCxnSpPr>
          <p:cNvPr id="9" name="Conector recto 8"/>
          <p:cNvCxnSpPr/>
          <p:nvPr/>
        </p:nvCxnSpPr>
        <p:spPr>
          <a:xfrm>
            <a:off x="467544" y="726544"/>
            <a:ext cx="8064896"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Marcador de contenido 2"/>
          <p:cNvSpPr txBox="1">
            <a:spLocks/>
          </p:cNvSpPr>
          <p:nvPr/>
        </p:nvSpPr>
        <p:spPr bwMode="auto">
          <a:xfrm>
            <a:off x="347996" y="787812"/>
            <a:ext cx="4006648" cy="10259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82600" indent="-457200" algn="l" rtl="0" eaLnBrk="0" fontAlgn="base" hangingPunct="0">
              <a:spcBef>
                <a:spcPct val="50000"/>
              </a:spcBef>
              <a:spcAft>
                <a:spcPct val="0"/>
              </a:spcAft>
              <a:buClr>
                <a:schemeClr val="accent2"/>
              </a:buClr>
              <a:buSzPct val="125000"/>
              <a:buFont typeface="Webdings" panose="05030102010509060703" pitchFamily="18" charset="2"/>
              <a:buChar char="4"/>
              <a:defRPr sz="2800">
                <a:solidFill>
                  <a:srgbClr val="003399"/>
                </a:solidFill>
                <a:latin typeface="+mn-lt"/>
                <a:ea typeface="+mn-ea"/>
                <a:cs typeface="+mn-cs"/>
              </a:defRPr>
            </a:lvl1pPr>
            <a:lvl2pPr marL="769938" indent="-285750" algn="l" rtl="0" eaLnBrk="0" fontAlgn="base" hangingPunct="0">
              <a:spcBef>
                <a:spcPct val="20000"/>
              </a:spcBef>
              <a:spcAft>
                <a:spcPct val="0"/>
              </a:spcAft>
              <a:buClr>
                <a:schemeClr val="tx1"/>
              </a:buClr>
              <a:buFont typeface="Symbol" panose="05050102010706020507" pitchFamily="18" charset="2"/>
              <a:buChar char="·"/>
              <a:defRPr sz="2000">
                <a:solidFill>
                  <a:schemeClr val="tx1"/>
                </a:solidFill>
                <a:latin typeface="+mn-lt"/>
              </a:defRPr>
            </a:lvl2pPr>
            <a:lvl3pPr marL="1143000" indent="-228600" algn="l" rtl="0" eaLnBrk="0" fontAlgn="base" hangingPunct="0">
              <a:spcBef>
                <a:spcPct val="20000"/>
              </a:spcBef>
              <a:spcAft>
                <a:spcPct val="0"/>
              </a:spcAft>
              <a:buClr>
                <a:schemeClr val="tx1"/>
              </a:buClr>
              <a:buSzPct val="80000"/>
              <a:buFont typeface="Wingdings" panose="05000000000000000000" pitchFamily="2" charset="2"/>
              <a:buChar char="w"/>
              <a:defRPr sz="1600">
                <a:solidFill>
                  <a:schemeClr val="tx1"/>
                </a:solidFill>
                <a:latin typeface="+mn-lt"/>
              </a:defRPr>
            </a:lvl3pPr>
            <a:lvl4pPr marL="1600200" indent="-228600" algn="l" rtl="0" eaLnBrk="0" fontAlgn="base" hangingPunct="0">
              <a:spcBef>
                <a:spcPct val="20000"/>
              </a:spcBef>
              <a:spcAft>
                <a:spcPct val="0"/>
              </a:spcAft>
              <a:buClr>
                <a:schemeClr val="tx1"/>
              </a:buClr>
              <a:buSzPct val="50000"/>
              <a:buFont typeface="Wingdings" panose="05000000000000000000" pitchFamily="2" charset="2"/>
              <a:buChar char="w"/>
              <a:defRPr sz="1600" i="1">
                <a:solidFill>
                  <a:schemeClr val="tx1"/>
                </a:solidFill>
                <a:latin typeface="+mn-lt"/>
              </a:defRPr>
            </a:lvl4pPr>
            <a:lvl5pPr marL="2057400" indent="-228600" algn="l" rtl="0" eaLnBrk="0" fontAlgn="base" hangingPunct="0">
              <a:spcBef>
                <a:spcPct val="20000"/>
              </a:spcBef>
              <a:spcAft>
                <a:spcPct val="0"/>
              </a:spcAft>
              <a:buClr>
                <a:srgbClr val="003366"/>
              </a:buClr>
              <a:buSzPct val="80000"/>
              <a:buFont typeface="Wingdings" panose="05000000000000000000" pitchFamily="2" charset="2"/>
              <a:buChar char="¬"/>
              <a:defRPr sz="1000">
                <a:solidFill>
                  <a:schemeClr val="tx1"/>
                </a:solidFill>
                <a:latin typeface="+mn-lt"/>
              </a:defRPr>
            </a:lvl5pPr>
            <a:lvl6pPr marL="2514600" indent="-228600" algn="l" rtl="0" eaLnBrk="0" fontAlgn="base" hangingPunct="0">
              <a:spcBef>
                <a:spcPct val="20000"/>
              </a:spcBef>
              <a:spcAft>
                <a:spcPct val="0"/>
              </a:spcAft>
              <a:buClr>
                <a:srgbClr val="003366"/>
              </a:buClr>
              <a:buSzPct val="80000"/>
              <a:buFont typeface="Wingdings" pitchFamily="2" charset="2"/>
              <a:buChar char="¬"/>
              <a:defRPr sz="1000">
                <a:solidFill>
                  <a:schemeClr val="tx1"/>
                </a:solidFill>
                <a:latin typeface="+mn-lt"/>
              </a:defRPr>
            </a:lvl6pPr>
            <a:lvl7pPr marL="2971800" indent="-228600" algn="l" rtl="0" eaLnBrk="0" fontAlgn="base" hangingPunct="0">
              <a:spcBef>
                <a:spcPct val="20000"/>
              </a:spcBef>
              <a:spcAft>
                <a:spcPct val="0"/>
              </a:spcAft>
              <a:buClr>
                <a:srgbClr val="003366"/>
              </a:buClr>
              <a:buSzPct val="80000"/>
              <a:buFont typeface="Wingdings" pitchFamily="2" charset="2"/>
              <a:buChar char="¬"/>
              <a:defRPr sz="1000">
                <a:solidFill>
                  <a:schemeClr val="tx1"/>
                </a:solidFill>
                <a:latin typeface="+mn-lt"/>
              </a:defRPr>
            </a:lvl7pPr>
            <a:lvl8pPr marL="3429000" indent="-228600" algn="l" rtl="0" eaLnBrk="0" fontAlgn="base" hangingPunct="0">
              <a:spcBef>
                <a:spcPct val="20000"/>
              </a:spcBef>
              <a:spcAft>
                <a:spcPct val="0"/>
              </a:spcAft>
              <a:buClr>
                <a:srgbClr val="003366"/>
              </a:buClr>
              <a:buSzPct val="80000"/>
              <a:buFont typeface="Wingdings" pitchFamily="2" charset="2"/>
              <a:buChar char="¬"/>
              <a:defRPr sz="1000">
                <a:solidFill>
                  <a:schemeClr val="tx1"/>
                </a:solidFill>
                <a:latin typeface="+mn-lt"/>
              </a:defRPr>
            </a:lvl8pPr>
            <a:lvl9pPr marL="3886200" indent="-228600" algn="l" rtl="0" eaLnBrk="0" fontAlgn="base" hangingPunct="0">
              <a:spcBef>
                <a:spcPct val="20000"/>
              </a:spcBef>
              <a:spcAft>
                <a:spcPct val="0"/>
              </a:spcAft>
              <a:buClr>
                <a:srgbClr val="003366"/>
              </a:buClr>
              <a:buSzPct val="80000"/>
              <a:buFont typeface="Wingdings" pitchFamily="2" charset="2"/>
              <a:buChar char="¬"/>
              <a:defRPr sz="1000">
                <a:solidFill>
                  <a:schemeClr val="tx1"/>
                </a:solidFill>
                <a:latin typeface="+mn-lt"/>
              </a:defRPr>
            </a:lvl9pPr>
          </a:lstStyle>
          <a:p>
            <a:pPr marL="25400" indent="0">
              <a:buNone/>
              <a:defRPr/>
            </a:pPr>
            <a:r>
              <a:rPr kumimoji="0" lang="es-ES" kern="0" dirty="0">
                <a:solidFill>
                  <a:schemeClr val="tx1"/>
                </a:solidFill>
              </a:rPr>
              <a:t>-</a:t>
            </a:r>
            <a:r>
              <a:rPr lang="es-ES" sz="1600" kern="0" dirty="0">
                <a:solidFill>
                  <a:schemeClr val="tx1"/>
                </a:solidFill>
              </a:rPr>
              <a:t>ejecutar el siguiente comando </a:t>
            </a:r>
          </a:p>
          <a:p>
            <a:pPr marL="25400" indent="0">
              <a:buNone/>
              <a:defRPr/>
            </a:pPr>
            <a:r>
              <a:rPr lang="es-ES" sz="1600" kern="0" dirty="0" err="1">
                <a:solidFill>
                  <a:schemeClr val="tx1"/>
                </a:solidFill>
              </a:rPr>
              <a:t>npm</a:t>
            </a:r>
            <a:r>
              <a:rPr lang="es-ES" sz="1600" kern="0" dirty="0">
                <a:solidFill>
                  <a:schemeClr val="tx1"/>
                </a:solidFill>
              </a:rPr>
              <a:t> </a:t>
            </a:r>
            <a:r>
              <a:rPr lang="es-ES" sz="1600" kern="0" dirty="0" err="1">
                <a:solidFill>
                  <a:schemeClr val="tx1"/>
                </a:solidFill>
              </a:rPr>
              <a:t>install</a:t>
            </a:r>
            <a:r>
              <a:rPr lang="es-ES" sz="1600" kern="0" dirty="0">
                <a:solidFill>
                  <a:schemeClr val="tx1"/>
                </a:solidFill>
              </a:rPr>
              <a:t> –g </a:t>
            </a:r>
            <a:r>
              <a:rPr lang="es-ES" sz="1600" kern="0" dirty="0" err="1">
                <a:solidFill>
                  <a:schemeClr val="tx1"/>
                </a:solidFill>
              </a:rPr>
              <a:t>appium</a:t>
            </a:r>
            <a:r>
              <a:rPr lang="es-ES" sz="1600" kern="0" dirty="0">
                <a:solidFill>
                  <a:schemeClr val="tx1"/>
                </a:solidFill>
              </a:rPr>
              <a:t> y esperamos q termine </a:t>
            </a:r>
          </a:p>
        </p:txBody>
      </p:sp>
      <p:sp useBgFill="1">
        <p:nvSpPr>
          <p:cNvPr id="11" name="Rectángulo 10">
            <a:hlinkClick r:id="rId2" action="ppaction://hlinksldjump"/>
          </p:cNvPr>
          <p:cNvSpPr/>
          <p:nvPr/>
        </p:nvSpPr>
        <p:spPr>
          <a:xfrm>
            <a:off x="7992932" y="108680"/>
            <a:ext cx="1075764" cy="579810"/>
          </a:xfrm>
          <a:prstGeom prst="rect">
            <a:avLst/>
          </a:prstGeom>
          <a:ln>
            <a:solidFill>
              <a:srgbClr val="FBFBFB"/>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3" name="Marcador de contenido 2">
            <a:extLst>
              <a:ext uri="{FF2B5EF4-FFF2-40B4-BE49-F238E27FC236}">
                <a16:creationId xmlns:a16="http://schemas.microsoft.com/office/drawing/2014/main" id="{FCE4FF88-4AFF-4359-A2FF-84EF8FF876B2}"/>
              </a:ext>
            </a:extLst>
          </p:cNvPr>
          <p:cNvSpPr txBox="1">
            <a:spLocks/>
          </p:cNvSpPr>
          <p:nvPr/>
        </p:nvSpPr>
        <p:spPr bwMode="auto">
          <a:xfrm>
            <a:off x="4354644" y="749757"/>
            <a:ext cx="4006648" cy="10259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82600" indent="-457200" algn="l" rtl="0" eaLnBrk="0" fontAlgn="base" hangingPunct="0">
              <a:spcBef>
                <a:spcPct val="50000"/>
              </a:spcBef>
              <a:spcAft>
                <a:spcPct val="0"/>
              </a:spcAft>
              <a:buClr>
                <a:schemeClr val="accent2"/>
              </a:buClr>
              <a:buSzPct val="125000"/>
              <a:buFont typeface="Webdings" panose="05030102010509060703" pitchFamily="18" charset="2"/>
              <a:buChar char="4"/>
              <a:defRPr sz="2800">
                <a:solidFill>
                  <a:srgbClr val="003399"/>
                </a:solidFill>
                <a:latin typeface="+mn-lt"/>
                <a:ea typeface="+mn-ea"/>
                <a:cs typeface="+mn-cs"/>
              </a:defRPr>
            </a:lvl1pPr>
            <a:lvl2pPr marL="769938" indent="-285750" algn="l" rtl="0" eaLnBrk="0" fontAlgn="base" hangingPunct="0">
              <a:spcBef>
                <a:spcPct val="20000"/>
              </a:spcBef>
              <a:spcAft>
                <a:spcPct val="0"/>
              </a:spcAft>
              <a:buClr>
                <a:schemeClr val="tx1"/>
              </a:buClr>
              <a:buFont typeface="Symbol" panose="05050102010706020507" pitchFamily="18" charset="2"/>
              <a:buChar char="·"/>
              <a:defRPr sz="2000">
                <a:solidFill>
                  <a:schemeClr val="tx1"/>
                </a:solidFill>
                <a:latin typeface="+mn-lt"/>
              </a:defRPr>
            </a:lvl2pPr>
            <a:lvl3pPr marL="1143000" indent="-228600" algn="l" rtl="0" eaLnBrk="0" fontAlgn="base" hangingPunct="0">
              <a:spcBef>
                <a:spcPct val="20000"/>
              </a:spcBef>
              <a:spcAft>
                <a:spcPct val="0"/>
              </a:spcAft>
              <a:buClr>
                <a:schemeClr val="tx1"/>
              </a:buClr>
              <a:buSzPct val="80000"/>
              <a:buFont typeface="Wingdings" panose="05000000000000000000" pitchFamily="2" charset="2"/>
              <a:buChar char="w"/>
              <a:defRPr sz="1600">
                <a:solidFill>
                  <a:schemeClr val="tx1"/>
                </a:solidFill>
                <a:latin typeface="+mn-lt"/>
              </a:defRPr>
            </a:lvl3pPr>
            <a:lvl4pPr marL="1600200" indent="-228600" algn="l" rtl="0" eaLnBrk="0" fontAlgn="base" hangingPunct="0">
              <a:spcBef>
                <a:spcPct val="20000"/>
              </a:spcBef>
              <a:spcAft>
                <a:spcPct val="0"/>
              </a:spcAft>
              <a:buClr>
                <a:schemeClr val="tx1"/>
              </a:buClr>
              <a:buSzPct val="50000"/>
              <a:buFont typeface="Wingdings" panose="05000000000000000000" pitchFamily="2" charset="2"/>
              <a:buChar char="w"/>
              <a:defRPr sz="1600" i="1">
                <a:solidFill>
                  <a:schemeClr val="tx1"/>
                </a:solidFill>
                <a:latin typeface="+mn-lt"/>
              </a:defRPr>
            </a:lvl4pPr>
            <a:lvl5pPr marL="2057400" indent="-228600" algn="l" rtl="0" eaLnBrk="0" fontAlgn="base" hangingPunct="0">
              <a:spcBef>
                <a:spcPct val="20000"/>
              </a:spcBef>
              <a:spcAft>
                <a:spcPct val="0"/>
              </a:spcAft>
              <a:buClr>
                <a:srgbClr val="003366"/>
              </a:buClr>
              <a:buSzPct val="80000"/>
              <a:buFont typeface="Wingdings" panose="05000000000000000000" pitchFamily="2" charset="2"/>
              <a:buChar char="¬"/>
              <a:defRPr sz="1000">
                <a:solidFill>
                  <a:schemeClr val="tx1"/>
                </a:solidFill>
                <a:latin typeface="+mn-lt"/>
              </a:defRPr>
            </a:lvl5pPr>
            <a:lvl6pPr marL="2514600" indent="-228600" algn="l" rtl="0" eaLnBrk="0" fontAlgn="base" hangingPunct="0">
              <a:spcBef>
                <a:spcPct val="20000"/>
              </a:spcBef>
              <a:spcAft>
                <a:spcPct val="0"/>
              </a:spcAft>
              <a:buClr>
                <a:srgbClr val="003366"/>
              </a:buClr>
              <a:buSzPct val="80000"/>
              <a:buFont typeface="Wingdings" pitchFamily="2" charset="2"/>
              <a:buChar char="¬"/>
              <a:defRPr sz="1000">
                <a:solidFill>
                  <a:schemeClr val="tx1"/>
                </a:solidFill>
                <a:latin typeface="+mn-lt"/>
              </a:defRPr>
            </a:lvl6pPr>
            <a:lvl7pPr marL="2971800" indent="-228600" algn="l" rtl="0" eaLnBrk="0" fontAlgn="base" hangingPunct="0">
              <a:spcBef>
                <a:spcPct val="20000"/>
              </a:spcBef>
              <a:spcAft>
                <a:spcPct val="0"/>
              </a:spcAft>
              <a:buClr>
                <a:srgbClr val="003366"/>
              </a:buClr>
              <a:buSzPct val="80000"/>
              <a:buFont typeface="Wingdings" pitchFamily="2" charset="2"/>
              <a:buChar char="¬"/>
              <a:defRPr sz="1000">
                <a:solidFill>
                  <a:schemeClr val="tx1"/>
                </a:solidFill>
                <a:latin typeface="+mn-lt"/>
              </a:defRPr>
            </a:lvl7pPr>
            <a:lvl8pPr marL="3429000" indent="-228600" algn="l" rtl="0" eaLnBrk="0" fontAlgn="base" hangingPunct="0">
              <a:spcBef>
                <a:spcPct val="20000"/>
              </a:spcBef>
              <a:spcAft>
                <a:spcPct val="0"/>
              </a:spcAft>
              <a:buClr>
                <a:srgbClr val="003366"/>
              </a:buClr>
              <a:buSzPct val="80000"/>
              <a:buFont typeface="Wingdings" pitchFamily="2" charset="2"/>
              <a:buChar char="¬"/>
              <a:defRPr sz="1000">
                <a:solidFill>
                  <a:schemeClr val="tx1"/>
                </a:solidFill>
                <a:latin typeface="+mn-lt"/>
              </a:defRPr>
            </a:lvl8pPr>
            <a:lvl9pPr marL="3886200" indent="-228600" algn="l" rtl="0" eaLnBrk="0" fontAlgn="base" hangingPunct="0">
              <a:spcBef>
                <a:spcPct val="20000"/>
              </a:spcBef>
              <a:spcAft>
                <a:spcPct val="0"/>
              </a:spcAft>
              <a:buClr>
                <a:srgbClr val="003366"/>
              </a:buClr>
              <a:buSzPct val="80000"/>
              <a:buFont typeface="Wingdings" pitchFamily="2" charset="2"/>
              <a:buChar char="¬"/>
              <a:defRPr sz="1000">
                <a:solidFill>
                  <a:schemeClr val="tx1"/>
                </a:solidFill>
                <a:latin typeface="+mn-lt"/>
              </a:defRPr>
            </a:lvl9pPr>
          </a:lstStyle>
          <a:p>
            <a:pPr marL="25400" indent="0">
              <a:buNone/>
              <a:defRPr/>
            </a:pPr>
            <a:r>
              <a:rPr kumimoji="0" lang="es-ES" kern="0" dirty="0">
                <a:solidFill>
                  <a:schemeClr val="tx1"/>
                </a:solidFill>
              </a:rPr>
              <a:t>-</a:t>
            </a:r>
            <a:r>
              <a:rPr lang="es-ES" sz="1600" kern="0" dirty="0">
                <a:solidFill>
                  <a:schemeClr val="tx1"/>
                </a:solidFill>
                <a:sym typeface="Wingdings" panose="05000000000000000000" pitchFamily="2" charset="2"/>
              </a:rPr>
              <a:t>ejecutar comando </a:t>
            </a:r>
            <a:r>
              <a:rPr lang="es-ES" sz="1600" kern="0" dirty="0" err="1">
                <a:solidFill>
                  <a:schemeClr val="tx1"/>
                </a:solidFill>
                <a:sym typeface="Wingdings" panose="05000000000000000000" pitchFamily="2" charset="2"/>
              </a:rPr>
              <a:t>appium</a:t>
            </a:r>
            <a:r>
              <a:rPr lang="es-ES" sz="1600" kern="0" dirty="0">
                <a:solidFill>
                  <a:schemeClr val="tx1"/>
                </a:solidFill>
                <a:sym typeface="Wingdings" panose="05000000000000000000" pitchFamily="2" charset="2"/>
              </a:rPr>
              <a:t> --</a:t>
            </a:r>
            <a:r>
              <a:rPr lang="es-ES" sz="1600" kern="0" dirty="0" err="1">
                <a:solidFill>
                  <a:schemeClr val="tx1"/>
                </a:solidFill>
                <a:sym typeface="Wingdings" panose="05000000000000000000" pitchFamily="2" charset="2"/>
              </a:rPr>
              <a:t>version</a:t>
            </a:r>
            <a:r>
              <a:rPr lang="es-ES" sz="1600" kern="0" dirty="0">
                <a:solidFill>
                  <a:schemeClr val="tx1"/>
                </a:solidFill>
              </a:rPr>
              <a:t> </a:t>
            </a:r>
          </a:p>
        </p:txBody>
      </p:sp>
      <p:pic>
        <p:nvPicPr>
          <p:cNvPr id="3" name="Imagen 2">
            <a:extLst>
              <a:ext uri="{FF2B5EF4-FFF2-40B4-BE49-F238E27FC236}">
                <a16:creationId xmlns:a16="http://schemas.microsoft.com/office/drawing/2014/main" id="{E00045AB-0B54-4F74-AEDF-62EBB9ECC214}"/>
              </a:ext>
            </a:extLst>
          </p:cNvPr>
          <p:cNvPicPr>
            <a:picLocks noChangeAspect="1"/>
          </p:cNvPicPr>
          <p:nvPr/>
        </p:nvPicPr>
        <p:blipFill>
          <a:blip r:embed="rId3"/>
          <a:stretch>
            <a:fillRect/>
          </a:stretch>
        </p:blipFill>
        <p:spPr>
          <a:xfrm>
            <a:off x="287175" y="1851844"/>
            <a:ext cx="4128289" cy="3123418"/>
          </a:xfrm>
          <a:prstGeom prst="rect">
            <a:avLst/>
          </a:prstGeom>
        </p:spPr>
      </p:pic>
      <p:pic>
        <p:nvPicPr>
          <p:cNvPr id="18" name="Imagen 17">
            <a:extLst>
              <a:ext uri="{FF2B5EF4-FFF2-40B4-BE49-F238E27FC236}">
                <a16:creationId xmlns:a16="http://schemas.microsoft.com/office/drawing/2014/main" id="{562AD339-610A-4473-862F-D3272D35F671}"/>
              </a:ext>
            </a:extLst>
          </p:cNvPr>
          <p:cNvPicPr>
            <a:picLocks noChangeAspect="1"/>
          </p:cNvPicPr>
          <p:nvPr/>
        </p:nvPicPr>
        <p:blipFill>
          <a:blip r:embed="rId4"/>
          <a:stretch>
            <a:fillRect/>
          </a:stretch>
        </p:blipFill>
        <p:spPr>
          <a:xfrm>
            <a:off x="4883983" y="2227366"/>
            <a:ext cx="3543300" cy="1095375"/>
          </a:xfrm>
          <a:prstGeom prst="rect">
            <a:avLst/>
          </a:prstGeom>
        </p:spPr>
      </p:pic>
    </p:spTree>
    <p:extLst>
      <p:ext uri="{BB962C8B-B14F-4D97-AF65-F5344CB8AC3E}">
        <p14:creationId xmlns:p14="http://schemas.microsoft.com/office/powerpoint/2010/main" val="1042207374"/>
      </p:ext>
    </p:extLst>
  </p:cSld>
  <p:clrMapOvr>
    <a:masterClrMapping/>
  </p:clrMapOvr>
  <mc:AlternateContent xmlns:mc="http://schemas.openxmlformats.org/markup-compatibility/2006">
    <mc:Choice xmlns:p14="http://schemas.microsoft.com/office/powerpoint/2010/main" Requires="p14">
      <p:transition p14:dur="0" advTm="5000"/>
    </mc:Choice>
    <mc:Fallback>
      <p:transition advTm="5000"/>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1 Título"/>
          <p:cNvSpPr txBox="1">
            <a:spLocks/>
          </p:cNvSpPr>
          <p:nvPr/>
        </p:nvSpPr>
        <p:spPr bwMode="auto">
          <a:xfrm>
            <a:off x="467544" y="6464"/>
            <a:ext cx="6480720" cy="6588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2pPr>
            <a:lvl3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3pPr>
            <a:lvl4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4pPr>
            <a:lvl5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algn="l"/>
            <a:r>
              <a:rPr lang="es-ES" altLang="es-CO" sz="3200" b="1" dirty="0"/>
              <a:t>INSTALAR APPIUM</a:t>
            </a:r>
          </a:p>
        </p:txBody>
      </p:sp>
      <p:cxnSp>
        <p:nvCxnSpPr>
          <p:cNvPr id="9" name="Conector recto 8"/>
          <p:cNvCxnSpPr/>
          <p:nvPr/>
        </p:nvCxnSpPr>
        <p:spPr>
          <a:xfrm>
            <a:off x="467544" y="726544"/>
            <a:ext cx="8064896"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Marcador de contenido 2"/>
          <p:cNvSpPr txBox="1">
            <a:spLocks/>
          </p:cNvSpPr>
          <p:nvPr/>
        </p:nvSpPr>
        <p:spPr bwMode="auto">
          <a:xfrm>
            <a:off x="347996" y="787812"/>
            <a:ext cx="4006648" cy="10259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82600" indent="-457200" algn="l" rtl="0" eaLnBrk="0" fontAlgn="base" hangingPunct="0">
              <a:spcBef>
                <a:spcPct val="50000"/>
              </a:spcBef>
              <a:spcAft>
                <a:spcPct val="0"/>
              </a:spcAft>
              <a:buClr>
                <a:schemeClr val="accent2"/>
              </a:buClr>
              <a:buSzPct val="125000"/>
              <a:buFont typeface="Webdings" panose="05030102010509060703" pitchFamily="18" charset="2"/>
              <a:buChar char="4"/>
              <a:defRPr sz="2800">
                <a:solidFill>
                  <a:srgbClr val="003399"/>
                </a:solidFill>
                <a:latin typeface="+mn-lt"/>
                <a:ea typeface="+mn-ea"/>
                <a:cs typeface="+mn-cs"/>
              </a:defRPr>
            </a:lvl1pPr>
            <a:lvl2pPr marL="769938" indent="-285750" algn="l" rtl="0" eaLnBrk="0" fontAlgn="base" hangingPunct="0">
              <a:spcBef>
                <a:spcPct val="20000"/>
              </a:spcBef>
              <a:spcAft>
                <a:spcPct val="0"/>
              </a:spcAft>
              <a:buClr>
                <a:schemeClr val="tx1"/>
              </a:buClr>
              <a:buFont typeface="Symbol" panose="05050102010706020507" pitchFamily="18" charset="2"/>
              <a:buChar char="·"/>
              <a:defRPr sz="2000">
                <a:solidFill>
                  <a:schemeClr val="tx1"/>
                </a:solidFill>
                <a:latin typeface="+mn-lt"/>
              </a:defRPr>
            </a:lvl2pPr>
            <a:lvl3pPr marL="1143000" indent="-228600" algn="l" rtl="0" eaLnBrk="0" fontAlgn="base" hangingPunct="0">
              <a:spcBef>
                <a:spcPct val="20000"/>
              </a:spcBef>
              <a:spcAft>
                <a:spcPct val="0"/>
              </a:spcAft>
              <a:buClr>
                <a:schemeClr val="tx1"/>
              </a:buClr>
              <a:buSzPct val="80000"/>
              <a:buFont typeface="Wingdings" panose="05000000000000000000" pitchFamily="2" charset="2"/>
              <a:buChar char="w"/>
              <a:defRPr sz="1600">
                <a:solidFill>
                  <a:schemeClr val="tx1"/>
                </a:solidFill>
                <a:latin typeface="+mn-lt"/>
              </a:defRPr>
            </a:lvl3pPr>
            <a:lvl4pPr marL="1600200" indent="-228600" algn="l" rtl="0" eaLnBrk="0" fontAlgn="base" hangingPunct="0">
              <a:spcBef>
                <a:spcPct val="20000"/>
              </a:spcBef>
              <a:spcAft>
                <a:spcPct val="0"/>
              </a:spcAft>
              <a:buClr>
                <a:schemeClr val="tx1"/>
              </a:buClr>
              <a:buSzPct val="50000"/>
              <a:buFont typeface="Wingdings" panose="05000000000000000000" pitchFamily="2" charset="2"/>
              <a:buChar char="w"/>
              <a:defRPr sz="1600" i="1">
                <a:solidFill>
                  <a:schemeClr val="tx1"/>
                </a:solidFill>
                <a:latin typeface="+mn-lt"/>
              </a:defRPr>
            </a:lvl4pPr>
            <a:lvl5pPr marL="2057400" indent="-228600" algn="l" rtl="0" eaLnBrk="0" fontAlgn="base" hangingPunct="0">
              <a:spcBef>
                <a:spcPct val="20000"/>
              </a:spcBef>
              <a:spcAft>
                <a:spcPct val="0"/>
              </a:spcAft>
              <a:buClr>
                <a:srgbClr val="003366"/>
              </a:buClr>
              <a:buSzPct val="80000"/>
              <a:buFont typeface="Wingdings" panose="05000000000000000000" pitchFamily="2" charset="2"/>
              <a:buChar char="¬"/>
              <a:defRPr sz="1000">
                <a:solidFill>
                  <a:schemeClr val="tx1"/>
                </a:solidFill>
                <a:latin typeface="+mn-lt"/>
              </a:defRPr>
            </a:lvl5pPr>
            <a:lvl6pPr marL="2514600" indent="-228600" algn="l" rtl="0" eaLnBrk="0" fontAlgn="base" hangingPunct="0">
              <a:spcBef>
                <a:spcPct val="20000"/>
              </a:spcBef>
              <a:spcAft>
                <a:spcPct val="0"/>
              </a:spcAft>
              <a:buClr>
                <a:srgbClr val="003366"/>
              </a:buClr>
              <a:buSzPct val="80000"/>
              <a:buFont typeface="Wingdings" pitchFamily="2" charset="2"/>
              <a:buChar char="¬"/>
              <a:defRPr sz="1000">
                <a:solidFill>
                  <a:schemeClr val="tx1"/>
                </a:solidFill>
                <a:latin typeface="+mn-lt"/>
              </a:defRPr>
            </a:lvl6pPr>
            <a:lvl7pPr marL="2971800" indent="-228600" algn="l" rtl="0" eaLnBrk="0" fontAlgn="base" hangingPunct="0">
              <a:spcBef>
                <a:spcPct val="20000"/>
              </a:spcBef>
              <a:spcAft>
                <a:spcPct val="0"/>
              </a:spcAft>
              <a:buClr>
                <a:srgbClr val="003366"/>
              </a:buClr>
              <a:buSzPct val="80000"/>
              <a:buFont typeface="Wingdings" pitchFamily="2" charset="2"/>
              <a:buChar char="¬"/>
              <a:defRPr sz="1000">
                <a:solidFill>
                  <a:schemeClr val="tx1"/>
                </a:solidFill>
                <a:latin typeface="+mn-lt"/>
              </a:defRPr>
            </a:lvl7pPr>
            <a:lvl8pPr marL="3429000" indent="-228600" algn="l" rtl="0" eaLnBrk="0" fontAlgn="base" hangingPunct="0">
              <a:spcBef>
                <a:spcPct val="20000"/>
              </a:spcBef>
              <a:spcAft>
                <a:spcPct val="0"/>
              </a:spcAft>
              <a:buClr>
                <a:srgbClr val="003366"/>
              </a:buClr>
              <a:buSzPct val="80000"/>
              <a:buFont typeface="Wingdings" pitchFamily="2" charset="2"/>
              <a:buChar char="¬"/>
              <a:defRPr sz="1000">
                <a:solidFill>
                  <a:schemeClr val="tx1"/>
                </a:solidFill>
                <a:latin typeface="+mn-lt"/>
              </a:defRPr>
            </a:lvl8pPr>
            <a:lvl9pPr marL="3886200" indent="-228600" algn="l" rtl="0" eaLnBrk="0" fontAlgn="base" hangingPunct="0">
              <a:spcBef>
                <a:spcPct val="20000"/>
              </a:spcBef>
              <a:spcAft>
                <a:spcPct val="0"/>
              </a:spcAft>
              <a:buClr>
                <a:srgbClr val="003366"/>
              </a:buClr>
              <a:buSzPct val="80000"/>
              <a:buFont typeface="Wingdings" pitchFamily="2" charset="2"/>
              <a:buChar char="¬"/>
              <a:defRPr sz="1000">
                <a:solidFill>
                  <a:schemeClr val="tx1"/>
                </a:solidFill>
                <a:latin typeface="+mn-lt"/>
              </a:defRPr>
            </a:lvl9pPr>
          </a:lstStyle>
          <a:p>
            <a:pPr marL="25400" indent="0">
              <a:buNone/>
              <a:defRPr/>
            </a:pPr>
            <a:r>
              <a:rPr kumimoji="0" lang="es-ES" kern="0" dirty="0">
                <a:solidFill>
                  <a:schemeClr val="tx1"/>
                </a:solidFill>
              </a:rPr>
              <a:t>-</a:t>
            </a:r>
            <a:r>
              <a:rPr lang="es-ES" sz="1600" kern="0" dirty="0">
                <a:solidFill>
                  <a:schemeClr val="tx1"/>
                </a:solidFill>
              </a:rPr>
              <a:t>en el buscador ejecutamos </a:t>
            </a:r>
            <a:r>
              <a:rPr lang="es-ES" sz="1600" kern="0" dirty="0" err="1">
                <a:solidFill>
                  <a:schemeClr val="tx1"/>
                </a:solidFill>
              </a:rPr>
              <a:t>download</a:t>
            </a:r>
            <a:r>
              <a:rPr lang="es-ES" sz="1600" kern="0" dirty="0">
                <a:solidFill>
                  <a:schemeClr val="tx1"/>
                </a:solidFill>
              </a:rPr>
              <a:t> </a:t>
            </a:r>
            <a:r>
              <a:rPr lang="es-ES" sz="1600" kern="0" dirty="0" err="1">
                <a:solidFill>
                  <a:schemeClr val="tx1"/>
                </a:solidFill>
              </a:rPr>
              <a:t>appium</a:t>
            </a:r>
            <a:r>
              <a:rPr lang="es-ES" sz="1600" kern="0" dirty="0">
                <a:solidFill>
                  <a:schemeClr val="tx1"/>
                </a:solidFill>
              </a:rPr>
              <a:t> desktop y seleccionar la primera </a:t>
            </a:r>
            <a:r>
              <a:rPr lang="es-ES" sz="1600" kern="0" dirty="0" err="1">
                <a:solidFill>
                  <a:schemeClr val="tx1"/>
                </a:solidFill>
              </a:rPr>
              <a:t>opcion</a:t>
            </a:r>
            <a:endParaRPr lang="es-ES" sz="1600" kern="0" dirty="0">
              <a:solidFill>
                <a:schemeClr val="tx1"/>
              </a:solidFill>
            </a:endParaRPr>
          </a:p>
        </p:txBody>
      </p:sp>
      <p:sp useBgFill="1">
        <p:nvSpPr>
          <p:cNvPr id="11" name="Rectángulo 10">
            <a:hlinkClick r:id="rId2" action="ppaction://hlinksldjump"/>
          </p:cNvPr>
          <p:cNvSpPr/>
          <p:nvPr/>
        </p:nvSpPr>
        <p:spPr>
          <a:xfrm>
            <a:off x="7992932" y="108680"/>
            <a:ext cx="1075764" cy="579810"/>
          </a:xfrm>
          <a:prstGeom prst="rect">
            <a:avLst/>
          </a:prstGeom>
          <a:ln>
            <a:solidFill>
              <a:srgbClr val="FBFBFB"/>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3" name="Marcador de contenido 2">
            <a:extLst>
              <a:ext uri="{FF2B5EF4-FFF2-40B4-BE49-F238E27FC236}">
                <a16:creationId xmlns:a16="http://schemas.microsoft.com/office/drawing/2014/main" id="{FCE4FF88-4AFF-4359-A2FF-84EF8FF876B2}"/>
              </a:ext>
            </a:extLst>
          </p:cNvPr>
          <p:cNvSpPr txBox="1">
            <a:spLocks/>
          </p:cNvSpPr>
          <p:nvPr/>
        </p:nvSpPr>
        <p:spPr bwMode="auto">
          <a:xfrm>
            <a:off x="4354644" y="749757"/>
            <a:ext cx="4006648" cy="10259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82600" indent="-457200" algn="l" rtl="0" eaLnBrk="0" fontAlgn="base" hangingPunct="0">
              <a:spcBef>
                <a:spcPct val="50000"/>
              </a:spcBef>
              <a:spcAft>
                <a:spcPct val="0"/>
              </a:spcAft>
              <a:buClr>
                <a:schemeClr val="accent2"/>
              </a:buClr>
              <a:buSzPct val="125000"/>
              <a:buFont typeface="Webdings" panose="05030102010509060703" pitchFamily="18" charset="2"/>
              <a:buChar char="4"/>
              <a:defRPr sz="2800">
                <a:solidFill>
                  <a:srgbClr val="003399"/>
                </a:solidFill>
                <a:latin typeface="+mn-lt"/>
                <a:ea typeface="+mn-ea"/>
                <a:cs typeface="+mn-cs"/>
              </a:defRPr>
            </a:lvl1pPr>
            <a:lvl2pPr marL="769938" indent="-285750" algn="l" rtl="0" eaLnBrk="0" fontAlgn="base" hangingPunct="0">
              <a:spcBef>
                <a:spcPct val="20000"/>
              </a:spcBef>
              <a:spcAft>
                <a:spcPct val="0"/>
              </a:spcAft>
              <a:buClr>
                <a:schemeClr val="tx1"/>
              </a:buClr>
              <a:buFont typeface="Symbol" panose="05050102010706020507" pitchFamily="18" charset="2"/>
              <a:buChar char="·"/>
              <a:defRPr sz="2000">
                <a:solidFill>
                  <a:schemeClr val="tx1"/>
                </a:solidFill>
                <a:latin typeface="+mn-lt"/>
              </a:defRPr>
            </a:lvl2pPr>
            <a:lvl3pPr marL="1143000" indent="-228600" algn="l" rtl="0" eaLnBrk="0" fontAlgn="base" hangingPunct="0">
              <a:spcBef>
                <a:spcPct val="20000"/>
              </a:spcBef>
              <a:spcAft>
                <a:spcPct val="0"/>
              </a:spcAft>
              <a:buClr>
                <a:schemeClr val="tx1"/>
              </a:buClr>
              <a:buSzPct val="80000"/>
              <a:buFont typeface="Wingdings" panose="05000000000000000000" pitchFamily="2" charset="2"/>
              <a:buChar char="w"/>
              <a:defRPr sz="1600">
                <a:solidFill>
                  <a:schemeClr val="tx1"/>
                </a:solidFill>
                <a:latin typeface="+mn-lt"/>
              </a:defRPr>
            </a:lvl3pPr>
            <a:lvl4pPr marL="1600200" indent="-228600" algn="l" rtl="0" eaLnBrk="0" fontAlgn="base" hangingPunct="0">
              <a:spcBef>
                <a:spcPct val="20000"/>
              </a:spcBef>
              <a:spcAft>
                <a:spcPct val="0"/>
              </a:spcAft>
              <a:buClr>
                <a:schemeClr val="tx1"/>
              </a:buClr>
              <a:buSzPct val="50000"/>
              <a:buFont typeface="Wingdings" panose="05000000000000000000" pitchFamily="2" charset="2"/>
              <a:buChar char="w"/>
              <a:defRPr sz="1600" i="1">
                <a:solidFill>
                  <a:schemeClr val="tx1"/>
                </a:solidFill>
                <a:latin typeface="+mn-lt"/>
              </a:defRPr>
            </a:lvl4pPr>
            <a:lvl5pPr marL="2057400" indent="-228600" algn="l" rtl="0" eaLnBrk="0" fontAlgn="base" hangingPunct="0">
              <a:spcBef>
                <a:spcPct val="20000"/>
              </a:spcBef>
              <a:spcAft>
                <a:spcPct val="0"/>
              </a:spcAft>
              <a:buClr>
                <a:srgbClr val="003366"/>
              </a:buClr>
              <a:buSzPct val="80000"/>
              <a:buFont typeface="Wingdings" panose="05000000000000000000" pitchFamily="2" charset="2"/>
              <a:buChar char="¬"/>
              <a:defRPr sz="1000">
                <a:solidFill>
                  <a:schemeClr val="tx1"/>
                </a:solidFill>
                <a:latin typeface="+mn-lt"/>
              </a:defRPr>
            </a:lvl5pPr>
            <a:lvl6pPr marL="2514600" indent="-228600" algn="l" rtl="0" eaLnBrk="0" fontAlgn="base" hangingPunct="0">
              <a:spcBef>
                <a:spcPct val="20000"/>
              </a:spcBef>
              <a:spcAft>
                <a:spcPct val="0"/>
              </a:spcAft>
              <a:buClr>
                <a:srgbClr val="003366"/>
              </a:buClr>
              <a:buSzPct val="80000"/>
              <a:buFont typeface="Wingdings" pitchFamily="2" charset="2"/>
              <a:buChar char="¬"/>
              <a:defRPr sz="1000">
                <a:solidFill>
                  <a:schemeClr val="tx1"/>
                </a:solidFill>
                <a:latin typeface="+mn-lt"/>
              </a:defRPr>
            </a:lvl6pPr>
            <a:lvl7pPr marL="2971800" indent="-228600" algn="l" rtl="0" eaLnBrk="0" fontAlgn="base" hangingPunct="0">
              <a:spcBef>
                <a:spcPct val="20000"/>
              </a:spcBef>
              <a:spcAft>
                <a:spcPct val="0"/>
              </a:spcAft>
              <a:buClr>
                <a:srgbClr val="003366"/>
              </a:buClr>
              <a:buSzPct val="80000"/>
              <a:buFont typeface="Wingdings" pitchFamily="2" charset="2"/>
              <a:buChar char="¬"/>
              <a:defRPr sz="1000">
                <a:solidFill>
                  <a:schemeClr val="tx1"/>
                </a:solidFill>
                <a:latin typeface="+mn-lt"/>
              </a:defRPr>
            </a:lvl7pPr>
            <a:lvl8pPr marL="3429000" indent="-228600" algn="l" rtl="0" eaLnBrk="0" fontAlgn="base" hangingPunct="0">
              <a:spcBef>
                <a:spcPct val="20000"/>
              </a:spcBef>
              <a:spcAft>
                <a:spcPct val="0"/>
              </a:spcAft>
              <a:buClr>
                <a:srgbClr val="003366"/>
              </a:buClr>
              <a:buSzPct val="80000"/>
              <a:buFont typeface="Wingdings" pitchFamily="2" charset="2"/>
              <a:buChar char="¬"/>
              <a:defRPr sz="1000">
                <a:solidFill>
                  <a:schemeClr val="tx1"/>
                </a:solidFill>
                <a:latin typeface="+mn-lt"/>
              </a:defRPr>
            </a:lvl8pPr>
            <a:lvl9pPr marL="3886200" indent="-228600" algn="l" rtl="0" eaLnBrk="0" fontAlgn="base" hangingPunct="0">
              <a:spcBef>
                <a:spcPct val="20000"/>
              </a:spcBef>
              <a:spcAft>
                <a:spcPct val="0"/>
              </a:spcAft>
              <a:buClr>
                <a:srgbClr val="003366"/>
              </a:buClr>
              <a:buSzPct val="80000"/>
              <a:buFont typeface="Wingdings" pitchFamily="2" charset="2"/>
              <a:buChar char="¬"/>
              <a:defRPr sz="1000">
                <a:solidFill>
                  <a:schemeClr val="tx1"/>
                </a:solidFill>
                <a:latin typeface="+mn-lt"/>
              </a:defRPr>
            </a:lvl9pPr>
          </a:lstStyle>
          <a:p>
            <a:pPr marL="25400" indent="0">
              <a:buNone/>
              <a:defRPr/>
            </a:pPr>
            <a:r>
              <a:rPr kumimoji="0" lang="es-ES" kern="0" dirty="0">
                <a:solidFill>
                  <a:schemeClr val="tx1"/>
                </a:solidFill>
              </a:rPr>
              <a:t>-</a:t>
            </a:r>
            <a:r>
              <a:rPr lang="es-ES" sz="1600" kern="0" dirty="0">
                <a:solidFill>
                  <a:schemeClr val="tx1"/>
                </a:solidFill>
                <a:sym typeface="Wingdings" panose="05000000000000000000" pitchFamily="2" charset="2"/>
              </a:rPr>
              <a:t>seleccionar </a:t>
            </a:r>
            <a:r>
              <a:rPr lang="es-ES" sz="1600" kern="0" dirty="0" err="1">
                <a:solidFill>
                  <a:schemeClr val="tx1"/>
                </a:solidFill>
                <a:sym typeface="Wingdings" panose="05000000000000000000" pitchFamily="2" charset="2"/>
              </a:rPr>
              <a:t>appium</a:t>
            </a:r>
            <a:r>
              <a:rPr lang="es-ES" sz="1600" kern="0" dirty="0">
                <a:solidFill>
                  <a:schemeClr val="tx1"/>
                </a:solidFill>
                <a:sym typeface="Wingdings" panose="05000000000000000000" pitchFamily="2" charset="2"/>
              </a:rPr>
              <a:t> </a:t>
            </a:r>
            <a:r>
              <a:rPr lang="es-ES" sz="1600" kern="0" dirty="0" err="1">
                <a:solidFill>
                  <a:schemeClr val="tx1"/>
                </a:solidFill>
                <a:sym typeface="Wingdings" panose="05000000000000000000" pitchFamily="2" charset="2"/>
              </a:rPr>
              <a:t>destoktop</a:t>
            </a:r>
            <a:endParaRPr lang="es-ES" sz="1600" kern="0" dirty="0">
              <a:solidFill>
                <a:schemeClr val="tx1"/>
              </a:solidFill>
            </a:endParaRPr>
          </a:p>
        </p:txBody>
      </p:sp>
      <p:pic>
        <p:nvPicPr>
          <p:cNvPr id="6" name="Imagen 5">
            <a:extLst>
              <a:ext uri="{FF2B5EF4-FFF2-40B4-BE49-F238E27FC236}">
                <a16:creationId xmlns:a16="http://schemas.microsoft.com/office/drawing/2014/main" id="{0E09DEEC-87D6-4598-9E80-56895A094EF0}"/>
              </a:ext>
            </a:extLst>
          </p:cNvPr>
          <p:cNvPicPr>
            <a:picLocks noChangeAspect="1"/>
          </p:cNvPicPr>
          <p:nvPr/>
        </p:nvPicPr>
        <p:blipFill>
          <a:blip r:embed="rId3"/>
          <a:stretch>
            <a:fillRect/>
          </a:stretch>
        </p:blipFill>
        <p:spPr>
          <a:xfrm>
            <a:off x="450524" y="2037469"/>
            <a:ext cx="4121476" cy="1901798"/>
          </a:xfrm>
          <a:prstGeom prst="rect">
            <a:avLst/>
          </a:prstGeom>
        </p:spPr>
      </p:pic>
      <p:pic>
        <p:nvPicPr>
          <p:cNvPr id="4" name="Imagen 3">
            <a:extLst>
              <a:ext uri="{FF2B5EF4-FFF2-40B4-BE49-F238E27FC236}">
                <a16:creationId xmlns:a16="http://schemas.microsoft.com/office/drawing/2014/main" id="{E7E8E9BF-E532-4E95-AEE1-2315AF25B4E7}"/>
              </a:ext>
            </a:extLst>
          </p:cNvPr>
          <p:cNvPicPr>
            <a:picLocks noChangeAspect="1"/>
          </p:cNvPicPr>
          <p:nvPr/>
        </p:nvPicPr>
        <p:blipFill>
          <a:blip r:embed="rId4"/>
          <a:stretch>
            <a:fillRect/>
          </a:stretch>
        </p:blipFill>
        <p:spPr>
          <a:xfrm>
            <a:off x="4917457" y="1499020"/>
            <a:ext cx="4040061" cy="3830387"/>
          </a:xfrm>
          <a:prstGeom prst="rect">
            <a:avLst/>
          </a:prstGeom>
        </p:spPr>
      </p:pic>
    </p:spTree>
    <p:extLst>
      <p:ext uri="{BB962C8B-B14F-4D97-AF65-F5344CB8AC3E}">
        <p14:creationId xmlns:p14="http://schemas.microsoft.com/office/powerpoint/2010/main" val="763755067"/>
      </p:ext>
    </p:extLst>
  </p:cSld>
  <p:clrMapOvr>
    <a:masterClrMapping/>
  </p:clrMapOvr>
  <mc:AlternateContent xmlns:mc="http://schemas.openxmlformats.org/markup-compatibility/2006" xmlns:p14="http://schemas.microsoft.com/office/powerpoint/2010/main">
    <mc:Choice Requires="p14">
      <p:transition p14:dur="0" advTm="5000"/>
    </mc:Choice>
    <mc:Fallback xmlns="">
      <p:transition advTm="5000"/>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1 Título"/>
          <p:cNvSpPr txBox="1">
            <a:spLocks/>
          </p:cNvSpPr>
          <p:nvPr/>
        </p:nvSpPr>
        <p:spPr bwMode="auto">
          <a:xfrm>
            <a:off x="467544" y="6464"/>
            <a:ext cx="6480720" cy="6588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2pPr>
            <a:lvl3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3pPr>
            <a:lvl4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4pPr>
            <a:lvl5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algn="l"/>
            <a:r>
              <a:rPr lang="es-ES" altLang="es-CO" sz="3200" b="1" dirty="0"/>
              <a:t>INSTALAR APPIUM</a:t>
            </a:r>
          </a:p>
        </p:txBody>
      </p:sp>
      <p:cxnSp>
        <p:nvCxnSpPr>
          <p:cNvPr id="9" name="Conector recto 8"/>
          <p:cNvCxnSpPr/>
          <p:nvPr/>
        </p:nvCxnSpPr>
        <p:spPr>
          <a:xfrm>
            <a:off x="467544" y="726544"/>
            <a:ext cx="8064896"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Marcador de contenido 2"/>
          <p:cNvSpPr txBox="1">
            <a:spLocks/>
          </p:cNvSpPr>
          <p:nvPr/>
        </p:nvSpPr>
        <p:spPr bwMode="auto">
          <a:xfrm>
            <a:off x="347996" y="787812"/>
            <a:ext cx="4006648" cy="10259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82600" indent="-457200" algn="l" rtl="0" eaLnBrk="0" fontAlgn="base" hangingPunct="0">
              <a:spcBef>
                <a:spcPct val="50000"/>
              </a:spcBef>
              <a:spcAft>
                <a:spcPct val="0"/>
              </a:spcAft>
              <a:buClr>
                <a:schemeClr val="accent2"/>
              </a:buClr>
              <a:buSzPct val="125000"/>
              <a:buFont typeface="Webdings" panose="05030102010509060703" pitchFamily="18" charset="2"/>
              <a:buChar char="4"/>
              <a:defRPr sz="2800">
                <a:solidFill>
                  <a:srgbClr val="003399"/>
                </a:solidFill>
                <a:latin typeface="+mn-lt"/>
                <a:ea typeface="+mn-ea"/>
                <a:cs typeface="+mn-cs"/>
              </a:defRPr>
            </a:lvl1pPr>
            <a:lvl2pPr marL="769938" indent="-285750" algn="l" rtl="0" eaLnBrk="0" fontAlgn="base" hangingPunct="0">
              <a:spcBef>
                <a:spcPct val="20000"/>
              </a:spcBef>
              <a:spcAft>
                <a:spcPct val="0"/>
              </a:spcAft>
              <a:buClr>
                <a:schemeClr val="tx1"/>
              </a:buClr>
              <a:buFont typeface="Symbol" panose="05050102010706020507" pitchFamily="18" charset="2"/>
              <a:buChar char="·"/>
              <a:defRPr sz="2000">
                <a:solidFill>
                  <a:schemeClr val="tx1"/>
                </a:solidFill>
                <a:latin typeface="+mn-lt"/>
              </a:defRPr>
            </a:lvl2pPr>
            <a:lvl3pPr marL="1143000" indent="-228600" algn="l" rtl="0" eaLnBrk="0" fontAlgn="base" hangingPunct="0">
              <a:spcBef>
                <a:spcPct val="20000"/>
              </a:spcBef>
              <a:spcAft>
                <a:spcPct val="0"/>
              </a:spcAft>
              <a:buClr>
                <a:schemeClr val="tx1"/>
              </a:buClr>
              <a:buSzPct val="80000"/>
              <a:buFont typeface="Wingdings" panose="05000000000000000000" pitchFamily="2" charset="2"/>
              <a:buChar char="w"/>
              <a:defRPr sz="1600">
                <a:solidFill>
                  <a:schemeClr val="tx1"/>
                </a:solidFill>
                <a:latin typeface="+mn-lt"/>
              </a:defRPr>
            </a:lvl3pPr>
            <a:lvl4pPr marL="1600200" indent="-228600" algn="l" rtl="0" eaLnBrk="0" fontAlgn="base" hangingPunct="0">
              <a:spcBef>
                <a:spcPct val="20000"/>
              </a:spcBef>
              <a:spcAft>
                <a:spcPct val="0"/>
              </a:spcAft>
              <a:buClr>
                <a:schemeClr val="tx1"/>
              </a:buClr>
              <a:buSzPct val="50000"/>
              <a:buFont typeface="Wingdings" panose="05000000000000000000" pitchFamily="2" charset="2"/>
              <a:buChar char="w"/>
              <a:defRPr sz="1600" i="1">
                <a:solidFill>
                  <a:schemeClr val="tx1"/>
                </a:solidFill>
                <a:latin typeface="+mn-lt"/>
              </a:defRPr>
            </a:lvl4pPr>
            <a:lvl5pPr marL="2057400" indent="-228600" algn="l" rtl="0" eaLnBrk="0" fontAlgn="base" hangingPunct="0">
              <a:spcBef>
                <a:spcPct val="20000"/>
              </a:spcBef>
              <a:spcAft>
                <a:spcPct val="0"/>
              </a:spcAft>
              <a:buClr>
                <a:srgbClr val="003366"/>
              </a:buClr>
              <a:buSzPct val="80000"/>
              <a:buFont typeface="Wingdings" panose="05000000000000000000" pitchFamily="2" charset="2"/>
              <a:buChar char="¬"/>
              <a:defRPr sz="1000">
                <a:solidFill>
                  <a:schemeClr val="tx1"/>
                </a:solidFill>
                <a:latin typeface="+mn-lt"/>
              </a:defRPr>
            </a:lvl5pPr>
            <a:lvl6pPr marL="2514600" indent="-228600" algn="l" rtl="0" eaLnBrk="0" fontAlgn="base" hangingPunct="0">
              <a:spcBef>
                <a:spcPct val="20000"/>
              </a:spcBef>
              <a:spcAft>
                <a:spcPct val="0"/>
              </a:spcAft>
              <a:buClr>
                <a:srgbClr val="003366"/>
              </a:buClr>
              <a:buSzPct val="80000"/>
              <a:buFont typeface="Wingdings" pitchFamily="2" charset="2"/>
              <a:buChar char="¬"/>
              <a:defRPr sz="1000">
                <a:solidFill>
                  <a:schemeClr val="tx1"/>
                </a:solidFill>
                <a:latin typeface="+mn-lt"/>
              </a:defRPr>
            </a:lvl6pPr>
            <a:lvl7pPr marL="2971800" indent="-228600" algn="l" rtl="0" eaLnBrk="0" fontAlgn="base" hangingPunct="0">
              <a:spcBef>
                <a:spcPct val="20000"/>
              </a:spcBef>
              <a:spcAft>
                <a:spcPct val="0"/>
              </a:spcAft>
              <a:buClr>
                <a:srgbClr val="003366"/>
              </a:buClr>
              <a:buSzPct val="80000"/>
              <a:buFont typeface="Wingdings" pitchFamily="2" charset="2"/>
              <a:buChar char="¬"/>
              <a:defRPr sz="1000">
                <a:solidFill>
                  <a:schemeClr val="tx1"/>
                </a:solidFill>
                <a:latin typeface="+mn-lt"/>
              </a:defRPr>
            </a:lvl7pPr>
            <a:lvl8pPr marL="3429000" indent="-228600" algn="l" rtl="0" eaLnBrk="0" fontAlgn="base" hangingPunct="0">
              <a:spcBef>
                <a:spcPct val="20000"/>
              </a:spcBef>
              <a:spcAft>
                <a:spcPct val="0"/>
              </a:spcAft>
              <a:buClr>
                <a:srgbClr val="003366"/>
              </a:buClr>
              <a:buSzPct val="80000"/>
              <a:buFont typeface="Wingdings" pitchFamily="2" charset="2"/>
              <a:buChar char="¬"/>
              <a:defRPr sz="1000">
                <a:solidFill>
                  <a:schemeClr val="tx1"/>
                </a:solidFill>
                <a:latin typeface="+mn-lt"/>
              </a:defRPr>
            </a:lvl8pPr>
            <a:lvl9pPr marL="3886200" indent="-228600" algn="l" rtl="0" eaLnBrk="0" fontAlgn="base" hangingPunct="0">
              <a:spcBef>
                <a:spcPct val="20000"/>
              </a:spcBef>
              <a:spcAft>
                <a:spcPct val="0"/>
              </a:spcAft>
              <a:buClr>
                <a:srgbClr val="003366"/>
              </a:buClr>
              <a:buSzPct val="80000"/>
              <a:buFont typeface="Wingdings" pitchFamily="2" charset="2"/>
              <a:buChar char="¬"/>
              <a:defRPr sz="1000">
                <a:solidFill>
                  <a:schemeClr val="tx1"/>
                </a:solidFill>
                <a:latin typeface="+mn-lt"/>
              </a:defRPr>
            </a:lvl9pPr>
          </a:lstStyle>
          <a:p>
            <a:pPr marL="25400" indent="0">
              <a:buNone/>
              <a:defRPr/>
            </a:pPr>
            <a:r>
              <a:rPr kumimoji="0" lang="es-ES" kern="0" dirty="0">
                <a:solidFill>
                  <a:schemeClr val="tx1"/>
                </a:solidFill>
              </a:rPr>
              <a:t>-</a:t>
            </a:r>
            <a:r>
              <a:rPr lang="es-ES" sz="1600" kern="0" dirty="0">
                <a:solidFill>
                  <a:schemeClr val="tx1"/>
                </a:solidFill>
              </a:rPr>
              <a:t>en el buscador ejecutamos </a:t>
            </a:r>
            <a:r>
              <a:rPr lang="es-ES" sz="1600" kern="0" dirty="0" err="1">
                <a:solidFill>
                  <a:schemeClr val="tx1"/>
                </a:solidFill>
              </a:rPr>
              <a:t>download</a:t>
            </a:r>
            <a:r>
              <a:rPr lang="es-ES" sz="1600" kern="0" dirty="0">
                <a:solidFill>
                  <a:schemeClr val="tx1"/>
                </a:solidFill>
              </a:rPr>
              <a:t> </a:t>
            </a:r>
            <a:r>
              <a:rPr lang="es-ES" sz="1600" kern="0" dirty="0" err="1">
                <a:solidFill>
                  <a:schemeClr val="tx1"/>
                </a:solidFill>
              </a:rPr>
              <a:t>appium</a:t>
            </a:r>
            <a:r>
              <a:rPr lang="es-ES" sz="1600" kern="0" dirty="0">
                <a:solidFill>
                  <a:schemeClr val="tx1"/>
                </a:solidFill>
              </a:rPr>
              <a:t> desktop y seleccionar la primera </a:t>
            </a:r>
            <a:r>
              <a:rPr lang="es-ES" sz="1600" kern="0" dirty="0" err="1">
                <a:solidFill>
                  <a:schemeClr val="tx1"/>
                </a:solidFill>
              </a:rPr>
              <a:t>opcion</a:t>
            </a:r>
            <a:endParaRPr lang="es-ES" sz="1600" kern="0" dirty="0">
              <a:solidFill>
                <a:schemeClr val="tx1"/>
              </a:solidFill>
            </a:endParaRPr>
          </a:p>
        </p:txBody>
      </p:sp>
      <p:sp useBgFill="1">
        <p:nvSpPr>
          <p:cNvPr id="11" name="Rectángulo 10">
            <a:hlinkClick r:id="rId2" action="ppaction://hlinksldjump"/>
          </p:cNvPr>
          <p:cNvSpPr/>
          <p:nvPr/>
        </p:nvSpPr>
        <p:spPr>
          <a:xfrm>
            <a:off x="7992932" y="108680"/>
            <a:ext cx="1075764" cy="579810"/>
          </a:xfrm>
          <a:prstGeom prst="rect">
            <a:avLst/>
          </a:prstGeom>
          <a:ln>
            <a:solidFill>
              <a:srgbClr val="FBFBFB"/>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3" name="Marcador de contenido 2">
            <a:extLst>
              <a:ext uri="{FF2B5EF4-FFF2-40B4-BE49-F238E27FC236}">
                <a16:creationId xmlns:a16="http://schemas.microsoft.com/office/drawing/2014/main" id="{FCE4FF88-4AFF-4359-A2FF-84EF8FF876B2}"/>
              </a:ext>
            </a:extLst>
          </p:cNvPr>
          <p:cNvSpPr txBox="1">
            <a:spLocks/>
          </p:cNvSpPr>
          <p:nvPr/>
        </p:nvSpPr>
        <p:spPr bwMode="auto">
          <a:xfrm>
            <a:off x="4354644" y="749757"/>
            <a:ext cx="4006648" cy="10259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82600" indent="-457200" algn="l" rtl="0" eaLnBrk="0" fontAlgn="base" hangingPunct="0">
              <a:spcBef>
                <a:spcPct val="50000"/>
              </a:spcBef>
              <a:spcAft>
                <a:spcPct val="0"/>
              </a:spcAft>
              <a:buClr>
                <a:schemeClr val="accent2"/>
              </a:buClr>
              <a:buSzPct val="125000"/>
              <a:buFont typeface="Webdings" panose="05030102010509060703" pitchFamily="18" charset="2"/>
              <a:buChar char="4"/>
              <a:defRPr sz="2800">
                <a:solidFill>
                  <a:srgbClr val="003399"/>
                </a:solidFill>
                <a:latin typeface="+mn-lt"/>
                <a:ea typeface="+mn-ea"/>
                <a:cs typeface="+mn-cs"/>
              </a:defRPr>
            </a:lvl1pPr>
            <a:lvl2pPr marL="769938" indent="-285750" algn="l" rtl="0" eaLnBrk="0" fontAlgn="base" hangingPunct="0">
              <a:spcBef>
                <a:spcPct val="20000"/>
              </a:spcBef>
              <a:spcAft>
                <a:spcPct val="0"/>
              </a:spcAft>
              <a:buClr>
                <a:schemeClr val="tx1"/>
              </a:buClr>
              <a:buFont typeface="Symbol" panose="05050102010706020507" pitchFamily="18" charset="2"/>
              <a:buChar char="·"/>
              <a:defRPr sz="2000">
                <a:solidFill>
                  <a:schemeClr val="tx1"/>
                </a:solidFill>
                <a:latin typeface="+mn-lt"/>
              </a:defRPr>
            </a:lvl2pPr>
            <a:lvl3pPr marL="1143000" indent="-228600" algn="l" rtl="0" eaLnBrk="0" fontAlgn="base" hangingPunct="0">
              <a:spcBef>
                <a:spcPct val="20000"/>
              </a:spcBef>
              <a:spcAft>
                <a:spcPct val="0"/>
              </a:spcAft>
              <a:buClr>
                <a:schemeClr val="tx1"/>
              </a:buClr>
              <a:buSzPct val="80000"/>
              <a:buFont typeface="Wingdings" panose="05000000000000000000" pitchFamily="2" charset="2"/>
              <a:buChar char="w"/>
              <a:defRPr sz="1600">
                <a:solidFill>
                  <a:schemeClr val="tx1"/>
                </a:solidFill>
                <a:latin typeface="+mn-lt"/>
              </a:defRPr>
            </a:lvl3pPr>
            <a:lvl4pPr marL="1600200" indent="-228600" algn="l" rtl="0" eaLnBrk="0" fontAlgn="base" hangingPunct="0">
              <a:spcBef>
                <a:spcPct val="20000"/>
              </a:spcBef>
              <a:spcAft>
                <a:spcPct val="0"/>
              </a:spcAft>
              <a:buClr>
                <a:schemeClr val="tx1"/>
              </a:buClr>
              <a:buSzPct val="50000"/>
              <a:buFont typeface="Wingdings" panose="05000000000000000000" pitchFamily="2" charset="2"/>
              <a:buChar char="w"/>
              <a:defRPr sz="1600" i="1">
                <a:solidFill>
                  <a:schemeClr val="tx1"/>
                </a:solidFill>
                <a:latin typeface="+mn-lt"/>
              </a:defRPr>
            </a:lvl4pPr>
            <a:lvl5pPr marL="2057400" indent="-228600" algn="l" rtl="0" eaLnBrk="0" fontAlgn="base" hangingPunct="0">
              <a:spcBef>
                <a:spcPct val="20000"/>
              </a:spcBef>
              <a:spcAft>
                <a:spcPct val="0"/>
              </a:spcAft>
              <a:buClr>
                <a:srgbClr val="003366"/>
              </a:buClr>
              <a:buSzPct val="80000"/>
              <a:buFont typeface="Wingdings" panose="05000000000000000000" pitchFamily="2" charset="2"/>
              <a:buChar char="¬"/>
              <a:defRPr sz="1000">
                <a:solidFill>
                  <a:schemeClr val="tx1"/>
                </a:solidFill>
                <a:latin typeface="+mn-lt"/>
              </a:defRPr>
            </a:lvl5pPr>
            <a:lvl6pPr marL="2514600" indent="-228600" algn="l" rtl="0" eaLnBrk="0" fontAlgn="base" hangingPunct="0">
              <a:spcBef>
                <a:spcPct val="20000"/>
              </a:spcBef>
              <a:spcAft>
                <a:spcPct val="0"/>
              </a:spcAft>
              <a:buClr>
                <a:srgbClr val="003366"/>
              </a:buClr>
              <a:buSzPct val="80000"/>
              <a:buFont typeface="Wingdings" pitchFamily="2" charset="2"/>
              <a:buChar char="¬"/>
              <a:defRPr sz="1000">
                <a:solidFill>
                  <a:schemeClr val="tx1"/>
                </a:solidFill>
                <a:latin typeface="+mn-lt"/>
              </a:defRPr>
            </a:lvl6pPr>
            <a:lvl7pPr marL="2971800" indent="-228600" algn="l" rtl="0" eaLnBrk="0" fontAlgn="base" hangingPunct="0">
              <a:spcBef>
                <a:spcPct val="20000"/>
              </a:spcBef>
              <a:spcAft>
                <a:spcPct val="0"/>
              </a:spcAft>
              <a:buClr>
                <a:srgbClr val="003366"/>
              </a:buClr>
              <a:buSzPct val="80000"/>
              <a:buFont typeface="Wingdings" pitchFamily="2" charset="2"/>
              <a:buChar char="¬"/>
              <a:defRPr sz="1000">
                <a:solidFill>
                  <a:schemeClr val="tx1"/>
                </a:solidFill>
                <a:latin typeface="+mn-lt"/>
              </a:defRPr>
            </a:lvl7pPr>
            <a:lvl8pPr marL="3429000" indent="-228600" algn="l" rtl="0" eaLnBrk="0" fontAlgn="base" hangingPunct="0">
              <a:spcBef>
                <a:spcPct val="20000"/>
              </a:spcBef>
              <a:spcAft>
                <a:spcPct val="0"/>
              </a:spcAft>
              <a:buClr>
                <a:srgbClr val="003366"/>
              </a:buClr>
              <a:buSzPct val="80000"/>
              <a:buFont typeface="Wingdings" pitchFamily="2" charset="2"/>
              <a:buChar char="¬"/>
              <a:defRPr sz="1000">
                <a:solidFill>
                  <a:schemeClr val="tx1"/>
                </a:solidFill>
                <a:latin typeface="+mn-lt"/>
              </a:defRPr>
            </a:lvl8pPr>
            <a:lvl9pPr marL="3886200" indent="-228600" algn="l" rtl="0" eaLnBrk="0" fontAlgn="base" hangingPunct="0">
              <a:spcBef>
                <a:spcPct val="20000"/>
              </a:spcBef>
              <a:spcAft>
                <a:spcPct val="0"/>
              </a:spcAft>
              <a:buClr>
                <a:srgbClr val="003366"/>
              </a:buClr>
              <a:buSzPct val="80000"/>
              <a:buFont typeface="Wingdings" pitchFamily="2" charset="2"/>
              <a:buChar char="¬"/>
              <a:defRPr sz="1000">
                <a:solidFill>
                  <a:schemeClr val="tx1"/>
                </a:solidFill>
                <a:latin typeface="+mn-lt"/>
              </a:defRPr>
            </a:lvl9pPr>
          </a:lstStyle>
          <a:p>
            <a:pPr marL="25400" indent="0">
              <a:buNone/>
              <a:defRPr/>
            </a:pPr>
            <a:r>
              <a:rPr kumimoji="0" lang="es-ES" kern="0" dirty="0">
                <a:solidFill>
                  <a:schemeClr val="tx1"/>
                </a:solidFill>
              </a:rPr>
              <a:t>-</a:t>
            </a:r>
            <a:r>
              <a:rPr lang="es-ES" sz="1600" kern="0" dirty="0">
                <a:solidFill>
                  <a:schemeClr val="tx1"/>
                </a:solidFill>
                <a:sym typeface="Wingdings" panose="05000000000000000000" pitchFamily="2" charset="2"/>
              </a:rPr>
              <a:t>seleccionar la descarga según el SO, </a:t>
            </a:r>
            <a:r>
              <a:rPr lang="es-ES" sz="1600" kern="0" dirty="0" err="1">
                <a:solidFill>
                  <a:schemeClr val="tx1"/>
                </a:solidFill>
                <a:sym typeface="Wingdings" panose="05000000000000000000" pitchFamily="2" charset="2"/>
              </a:rPr>
              <a:t>esperemao</a:t>
            </a:r>
            <a:r>
              <a:rPr lang="es-ES" sz="1600" kern="0" dirty="0">
                <a:solidFill>
                  <a:schemeClr val="tx1"/>
                </a:solidFill>
                <a:sym typeface="Wingdings" panose="05000000000000000000" pitchFamily="2" charset="2"/>
              </a:rPr>
              <a:t> la descarga y damos </a:t>
            </a:r>
            <a:r>
              <a:rPr lang="es-ES" sz="1600" kern="0" dirty="0" err="1">
                <a:solidFill>
                  <a:schemeClr val="tx1"/>
                </a:solidFill>
                <a:sym typeface="Wingdings" panose="05000000000000000000" pitchFamily="2" charset="2"/>
              </a:rPr>
              <a:t>click</a:t>
            </a:r>
            <a:endParaRPr lang="es-ES" sz="1600" kern="0" dirty="0">
              <a:solidFill>
                <a:schemeClr val="tx1"/>
              </a:solidFill>
            </a:endParaRPr>
          </a:p>
        </p:txBody>
      </p:sp>
      <p:pic>
        <p:nvPicPr>
          <p:cNvPr id="6" name="Imagen 5">
            <a:extLst>
              <a:ext uri="{FF2B5EF4-FFF2-40B4-BE49-F238E27FC236}">
                <a16:creationId xmlns:a16="http://schemas.microsoft.com/office/drawing/2014/main" id="{0E09DEEC-87D6-4598-9E80-56895A094EF0}"/>
              </a:ext>
            </a:extLst>
          </p:cNvPr>
          <p:cNvPicPr>
            <a:picLocks noChangeAspect="1"/>
          </p:cNvPicPr>
          <p:nvPr/>
        </p:nvPicPr>
        <p:blipFill>
          <a:blip r:embed="rId3"/>
          <a:stretch>
            <a:fillRect/>
          </a:stretch>
        </p:blipFill>
        <p:spPr>
          <a:xfrm>
            <a:off x="450524" y="2037469"/>
            <a:ext cx="4121476" cy="1901798"/>
          </a:xfrm>
          <a:prstGeom prst="rect">
            <a:avLst/>
          </a:prstGeom>
        </p:spPr>
      </p:pic>
      <p:pic>
        <p:nvPicPr>
          <p:cNvPr id="7" name="Imagen 6">
            <a:extLst>
              <a:ext uri="{FF2B5EF4-FFF2-40B4-BE49-F238E27FC236}">
                <a16:creationId xmlns:a16="http://schemas.microsoft.com/office/drawing/2014/main" id="{C5A69C5F-18F9-47F4-A278-3F71C39F4523}"/>
              </a:ext>
            </a:extLst>
          </p:cNvPr>
          <p:cNvPicPr>
            <a:picLocks noChangeAspect="1"/>
          </p:cNvPicPr>
          <p:nvPr/>
        </p:nvPicPr>
        <p:blipFill>
          <a:blip r:embed="rId4"/>
          <a:stretch>
            <a:fillRect/>
          </a:stretch>
        </p:blipFill>
        <p:spPr>
          <a:xfrm>
            <a:off x="5068592" y="1686394"/>
            <a:ext cx="3759344" cy="3354751"/>
          </a:xfrm>
          <a:prstGeom prst="rect">
            <a:avLst/>
          </a:prstGeom>
        </p:spPr>
      </p:pic>
    </p:spTree>
    <p:extLst>
      <p:ext uri="{BB962C8B-B14F-4D97-AF65-F5344CB8AC3E}">
        <p14:creationId xmlns:p14="http://schemas.microsoft.com/office/powerpoint/2010/main" val="1949783403"/>
      </p:ext>
    </p:extLst>
  </p:cSld>
  <p:clrMapOvr>
    <a:masterClrMapping/>
  </p:clrMapOvr>
  <mc:AlternateContent xmlns:mc="http://schemas.openxmlformats.org/markup-compatibility/2006" xmlns:p14="http://schemas.microsoft.com/office/powerpoint/2010/main">
    <mc:Choice Requires="p14">
      <p:transition p14:dur="0" advTm="5000"/>
    </mc:Choice>
    <mc:Fallback xmlns="">
      <p:transition advTm="5000"/>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1 Título"/>
          <p:cNvSpPr txBox="1">
            <a:spLocks/>
          </p:cNvSpPr>
          <p:nvPr/>
        </p:nvSpPr>
        <p:spPr bwMode="auto">
          <a:xfrm>
            <a:off x="467544" y="6464"/>
            <a:ext cx="6480720" cy="6588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2pPr>
            <a:lvl3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3pPr>
            <a:lvl4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4pPr>
            <a:lvl5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algn="l"/>
            <a:r>
              <a:rPr lang="es-ES" altLang="es-CO" sz="3200" b="1" dirty="0"/>
              <a:t>INSTALAR APPIUM</a:t>
            </a:r>
          </a:p>
        </p:txBody>
      </p:sp>
      <p:cxnSp>
        <p:nvCxnSpPr>
          <p:cNvPr id="9" name="Conector recto 8"/>
          <p:cNvCxnSpPr/>
          <p:nvPr/>
        </p:nvCxnSpPr>
        <p:spPr>
          <a:xfrm>
            <a:off x="467544" y="726544"/>
            <a:ext cx="8064896"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Marcador de contenido 2"/>
          <p:cNvSpPr txBox="1">
            <a:spLocks/>
          </p:cNvSpPr>
          <p:nvPr/>
        </p:nvSpPr>
        <p:spPr bwMode="auto">
          <a:xfrm>
            <a:off x="347996" y="787812"/>
            <a:ext cx="4006648" cy="10259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82600" indent="-457200" algn="l" rtl="0" eaLnBrk="0" fontAlgn="base" hangingPunct="0">
              <a:spcBef>
                <a:spcPct val="50000"/>
              </a:spcBef>
              <a:spcAft>
                <a:spcPct val="0"/>
              </a:spcAft>
              <a:buClr>
                <a:schemeClr val="accent2"/>
              </a:buClr>
              <a:buSzPct val="125000"/>
              <a:buFont typeface="Webdings" panose="05030102010509060703" pitchFamily="18" charset="2"/>
              <a:buChar char="4"/>
              <a:defRPr sz="2800">
                <a:solidFill>
                  <a:srgbClr val="003399"/>
                </a:solidFill>
                <a:latin typeface="+mn-lt"/>
                <a:ea typeface="+mn-ea"/>
                <a:cs typeface="+mn-cs"/>
              </a:defRPr>
            </a:lvl1pPr>
            <a:lvl2pPr marL="769938" indent="-285750" algn="l" rtl="0" eaLnBrk="0" fontAlgn="base" hangingPunct="0">
              <a:spcBef>
                <a:spcPct val="20000"/>
              </a:spcBef>
              <a:spcAft>
                <a:spcPct val="0"/>
              </a:spcAft>
              <a:buClr>
                <a:schemeClr val="tx1"/>
              </a:buClr>
              <a:buFont typeface="Symbol" panose="05050102010706020507" pitchFamily="18" charset="2"/>
              <a:buChar char="·"/>
              <a:defRPr sz="2000">
                <a:solidFill>
                  <a:schemeClr val="tx1"/>
                </a:solidFill>
                <a:latin typeface="+mn-lt"/>
              </a:defRPr>
            </a:lvl2pPr>
            <a:lvl3pPr marL="1143000" indent="-228600" algn="l" rtl="0" eaLnBrk="0" fontAlgn="base" hangingPunct="0">
              <a:spcBef>
                <a:spcPct val="20000"/>
              </a:spcBef>
              <a:spcAft>
                <a:spcPct val="0"/>
              </a:spcAft>
              <a:buClr>
                <a:schemeClr val="tx1"/>
              </a:buClr>
              <a:buSzPct val="80000"/>
              <a:buFont typeface="Wingdings" panose="05000000000000000000" pitchFamily="2" charset="2"/>
              <a:buChar char="w"/>
              <a:defRPr sz="1600">
                <a:solidFill>
                  <a:schemeClr val="tx1"/>
                </a:solidFill>
                <a:latin typeface="+mn-lt"/>
              </a:defRPr>
            </a:lvl3pPr>
            <a:lvl4pPr marL="1600200" indent="-228600" algn="l" rtl="0" eaLnBrk="0" fontAlgn="base" hangingPunct="0">
              <a:spcBef>
                <a:spcPct val="20000"/>
              </a:spcBef>
              <a:spcAft>
                <a:spcPct val="0"/>
              </a:spcAft>
              <a:buClr>
                <a:schemeClr val="tx1"/>
              </a:buClr>
              <a:buSzPct val="50000"/>
              <a:buFont typeface="Wingdings" panose="05000000000000000000" pitchFamily="2" charset="2"/>
              <a:buChar char="w"/>
              <a:defRPr sz="1600" i="1">
                <a:solidFill>
                  <a:schemeClr val="tx1"/>
                </a:solidFill>
                <a:latin typeface="+mn-lt"/>
              </a:defRPr>
            </a:lvl4pPr>
            <a:lvl5pPr marL="2057400" indent="-228600" algn="l" rtl="0" eaLnBrk="0" fontAlgn="base" hangingPunct="0">
              <a:spcBef>
                <a:spcPct val="20000"/>
              </a:spcBef>
              <a:spcAft>
                <a:spcPct val="0"/>
              </a:spcAft>
              <a:buClr>
                <a:srgbClr val="003366"/>
              </a:buClr>
              <a:buSzPct val="80000"/>
              <a:buFont typeface="Wingdings" panose="05000000000000000000" pitchFamily="2" charset="2"/>
              <a:buChar char="¬"/>
              <a:defRPr sz="1000">
                <a:solidFill>
                  <a:schemeClr val="tx1"/>
                </a:solidFill>
                <a:latin typeface="+mn-lt"/>
              </a:defRPr>
            </a:lvl5pPr>
            <a:lvl6pPr marL="2514600" indent="-228600" algn="l" rtl="0" eaLnBrk="0" fontAlgn="base" hangingPunct="0">
              <a:spcBef>
                <a:spcPct val="20000"/>
              </a:spcBef>
              <a:spcAft>
                <a:spcPct val="0"/>
              </a:spcAft>
              <a:buClr>
                <a:srgbClr val="003366"/>
              </a:buClr>
              <a:buSzPct val="80000"/>
              <a:buFont typeface="Wingdings" pitchFamily="2" charset="2"/>
              <a:buChar char="¬"/>
              <a:defRPr sz="1000">
                <a:solidFill>
                  <a:schemeClr val="tx1"/>
                </a:solidFill>
                <a:latin typeface="+mn-lt"/>
              </a:defRPr>
            </a:lvl6pPr>
            <a:lvl7pPr marL="2971800" indent="-228600" algn="l" rtl="0" eaLnBrk="0" fontAlgn="base" hangingPunct="0">
              <a:spcBef>
                <a:spcPct val="20000"/>
              </a:spcBef>
              <a:spcAft>
                <a:spcPct val="0"/>
              </a:spcAft>
              <a:buClr>
                <a:srgbClr val="003366"/>
              </a:buClr>
              <a:buSzPct val="80000"/>
              <a:buFont typeface="Wingdings" pitchFamily="2" charset="2"/>
              <a:buChar char="¬"/>
              <a:defRPr sz="1000">
                <a:solidFill>
                  <a:schemeClr val="tx1"/>
                </a:solidFill>
                <a:latin typeface="+mn-lt"/>
              </a:defRPr>
            </a:lvl7pPr>
            <a:lvl8pPr marL="3429000" indent="-228600" algn="l" rtl="0" eaLnBrk="0" fontAlgn="base" hangingPunct="0">
              <a:spcBef>
                <a:spcPct val="20000"/>
              </a:spcBef>
              <a:spcAft>
                <a:spcPct val="0"/>
              </a:spcAft>
              <a:buClr>
                <a:srgbClr val="003366"/>
              </a:buClr>
              <a:buSzPct val="80000"/>
              <a:buFont typeface="Wingdings" pitchFamily="2" charset="2"/>
              <a:buChar char="¬"/>
              <a:defRPr sz="1000">
                <a:solidFill>
                  <a:schemeClr val="tx1"/>
                </a:solidFill>
                <a:latin typeface="+mn-lt"/>
              </a:defRPr>
            </a:lvl8pPr>
            <a:lvl9pPr marL="3886200" indent="-228600" algn="l" rtl="0" eaLnBrk="0" fontAlgn="base" hangingPunct="0">
              <a:spcBef>
                <a:spcPct val="20000"/>
              </a:spcBef>
              <a:spcAft>
                <a:spcPct val="0"/>
              </a:spcAft>
              <a:buClr>
                <a:srgbClr val="003366"/>
              </a:buClr>
              <a:buSzPct val="80000"/>
              <a:buFont typeface="Wingdings" pitchFamily="2" charset="2"/>
              <a:buChar char="¬"/>
              <a:defRPr sz="1000">
                <a:solidFill>
                  <a:schemeClr val="tx1"/>
                </a:solidFill>
                <a:latin typeface="+mn-lt"/>
              </a:defRPr>
            </a:lvl9pPr>
          </a:lstStyle>
          <a:p>
            <a:pPr marL="25400" indent="0">
              <a:buNone/>
              <a:defRPr/>
            </a:pPr>
            <a:r>
              <a:rPr kumimoji="0" lang="es-ES" kern="0" dirty="0">
                <a:solidFill>
                  <a:schemeClr val="tx1"/>
                </a:solidFill>
              </a:rPr>
              <a:t>-</a:t>
            </a:r>
            <a:r>
              <a:rPr lang="es-ES" sz="1600" kern="0" dirty="0">
                <a:solidFill>
                  <a:schemeClr val="tx1"/>
                </a:solidFill>
              </a:rPr>
              <a:t>Seleccionar quien usara la aplicación </a:t>
            </a:r>
            <a:r>
              <a:rPr lang="es-ES" sz="1600" kern="0" dirty="0">
                <a:solidFill>
                  <a:schemeClr val="tx1"/>
                </a:solidFill>
                <a:sym typeface="Wingdings" panose="05000000000000000000" pitchFamily="2" charset="2"/>
              </a:rPr>
              <a:t> instalar</a:t>
            </a:r>
            <a:endParaRPr lang="es-ES" sz="1600" kern="0" dirty="0">
              <a:solidFill>
                <a:schemeClr val="tx1"/>
              </a:solidFill>
            </a:endParaRPr>
          </a:p>
        </p:txBody>
      </p:sp>
      <p:sp useBgFill="1">
        <p:nvSpPr>
          <p:cNvPr id="11" name="Rectángulo 10">
            <a:hlinkClick r:id="rId2" action="ppaction://hlinksldjump"/>
          </p:cNvPr>
          <p:cNvSpPr/>
          <p:nvPr/>
        </p:nvSpPr>
        <p:spPr>
          <a:xfrm>
            <a:off x="7992932" y="108680"/>
            <a:ext cx="1075764" cy="579810"/>
          </a:xfrm>
          <a:prstGeom prst="rect">
            <a:avLst/>
          </a:prstGeom>
          <a:ln>
            <a:solidFill>
              <a:srgbClr val="FBFBFB"/>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3" name="Marcador de contenido 2">
            <a:extLst>
              <a:ext uri="{FF2B5EF4-FFF2-40B4-BE49-F238E27FC236}">
                <a16:creationId xmlns:a16="http://schemas.microsoft.com/office/drawing/2014/main" id="{FCE4FF88-4AFF-4359-A2FF-84EF8FF876B2}"/>
              </a:ext>
            </a:extLst>
          </p:cNvPr>
          <p:cNvSpPr txBox="1">
            <a:spLocks/>
          </p:cNvSpPr>
          <p:nvPr/>
        </p:nvSpPr>
        <p:spPr bwMode="auto">
          <a:xfrm>
            <a:off x="4354644" y="749757"/>
            <a:ext cx="4006648" cy="10259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82600" indent="-457200" algn="l" rtl="0" eaLnBrk="0" fontAlgn="base" hangingPunct="0">
              <a:spcBef>
                <a:spcPct val="50000"/>
              </a:spcBef>
              <a:spcAft>
                <a:spcPct val="0"/>
              </a:spcAft>
              <a:buClr>
                <a:schemeClr val="accent2"/>
              </a:buClr>
              <a:buSzPct val="125000"/>
              <a:buFont typeface="Webdings" panose="05030102010509060703" pitchFamily="18" charset="2"/>
              <a:buChar char="4"/>
              <a:defRPr sz="2800">
                <a:solidFill>
                  <a:srgbClr val="003399"/>
                </a:solidFill>
                <a:latin typeface="+mn-lt"/>
                <a:ea typeface="+mn-ea"/>
                <a:cs typeface="+mn-cs"/>
              </a:defRPr>
            </a:lvl1pPr>
            <a:lvl2pPr marL="769938" indent="-285750" algn="l" rtl="0" eaLnBrk="0" fontAlgn="base" hangingPunct="0">
              <a:spcBef>
                <a:spcPct val="20000"/>
              </a:spcBef>
              <a:spcAft>
                <a:spcPct val="0"/>
              </a:spcAft>
              <a:buClr>
                <a:schemeClr val="tx1"/>
              </a:buClr>
              <a:buFont typeface="Symbol" panose="05050102010706020507" pitchFamily="18" charset="2"/>
              <a:buChar char="·"/>
              <a:defRPr sz="2000">
                <a:solidFill>
                  <a:schemeClr val="tx1"/>
                </a:solidFill>
                <a:latin typeface="+mn-lt"/>
              </a:defRPr>
            </a:lvl2pPr>
            <a:lvl3pPr marL="1143000" indent="-228600" algn="l" rtl="0" eaLnBrk="0" fontAlgn="base" hangingPunct="0">
              <a:spcBef>
                <a:spcPct val="20000"/>
              </a:spcBef>
              <a:spcAft>
                <a:spcPct val="0"/>
              </a:spcAft>
              <a:buClr>
                <a:schemeClr val="tx1"/>
              </a:buClr>
              <a:buSzPct val="80000"/>
              <a:buFont typeface="Wingdings" panose="05000000000000000000" pitchFamily="2" charset="2"/>
              <a:buChar char="w"/>
              <a:defRPr sz="1600">
                <a:solidFill>
                  <a:schemeClr val="tx1"/>
                </a:solidFill>
                <a:latin typeface="+mn-lt"/>
              </a:defRPr>
            </a:lvl3pPr>
            <a:lvl4pPr marL="1600200" indent="-228600" algn="l" rtl="0" eaLnBrk="0" fontAlgn="base" hangingPunct="0">
              <a:spcBef>
                <a:spcPct val="20000"/>
              </a:spcBef>
              <a:spcAft>
                <a:spcPct val="0"/>
              </a:spcAft>
              <a:buClr>
                <a:schemeClr val="tx1"/>
              </a:buClr>
              <a:buSzPct val="50000"/>
              <a:buFont typeface="Wingdings" panose="05000000000000000000" pitchFamily="2" charset="2"/>
              <a:buChar char="w"/>
              <a:defRPr sz="1600" i="1">
                <a:solidFill>
                  <a:schemeClr val="tx1"/>
                </a:solidFill>
                <a:latin typeface="+mn-lt"/>
              </a:defRPr>
            </a:lvl4pPr>
            <a:lvl5pPr marL="2057400" indent="-228600" algn="l" rtl="0" eaLnBrk="0" fontAlgn="base" hangingPunct="0">
              <a:spcBef>
                <a:spcPct val="20000"/>
              </a:spcBef>
              <a:spcAft>
                <a:spcPct val="0"/>
              </a:spcAft>
              <a:buClr>
                <a:srgbClr val="003366"/>
              </a:buClr>
              <a:buSzPct val="80000"/>
              <a:buFont typeface="Wingdings" panose="05000000000000000000" pitchFamily="2" charset="2"/>
              <a:buChar char="¬"/>
              <a:defRPr sz="1000">
                <a:solidFill>
                  <a:schemeClr val="tx1"/>
                </a:solidFill>
                <a:latin typeface="+mn-lt"/>
              </a:defRPr>
            </a:lvl5pPr>
            <a:lvl6pPr marL="2514600" indent="-228600" algn="l" rtl="0" eaLnBrk="0" fontAlgn="base" hangingPunct="0">
              <a:spcBef>
                <a:spcPct val="20000"/>
              </a:spcBef>
              <a:spcAft>
                <a:spcPct val="0"/>
              </a:spcAft>
              <a:buClr>
                <a:srgbClr val="003366"/>
              </a:buClr>
              <a:buSzPct val="80000"/>
              <a:buFont typeface="Wingdings" pitchFamily="2" charset="2"/>
              <a:buChar char="¬"/>
              <a:defRPr sz="1000">
                <a:solidFill>
                  <a:schemeClr val="tx1"/>
                </a:solidFill>
                <a:latin typeface="+mn-lt"/>
              </a:defRPr>
            </a:lvl6pPr>
            <a:lvl7pPr marL="2971800" indent="-228600" algn="l" rtl="0" eaLnBrk="0" fontAlgn="base" hangingPunct="0">
              <a:spcBef>
                <a:spcPct val="20000"/>
              </a:spcBef>
              <a:spcAft>
                <a:spcPct val="0"/>
              </a:spcAft>
              <a:buClr>
                <a:srgbClr val="003366"/>
              </a:buClr>
              <a:buSzPct val="80000"/>
              <a:buFont typeface="Wingdings" pitchFamily="2" charset="2"/>
              <a:buChar char="¬"/>
              <a:defRPr sz="1000">
                <a:solidFill>
                  <a:schemeClr val="tx1"/>
                </a:solidFill>
                <a:latin typeface="+mn-lt"/>
              </a:defRPr>
            </a:lvl7pPr>
            <a:lvl8pPr marL="3429000" indent="-228600" algn="l" rtl="0" eaLnBrk="0" fontAlgn="base" hangingPunct="0">
              <a:spcBef>
                <a:spcPct val="20000"/>
              </a:spcBef>
              <a:spcAft>
                <a:spcPct val="0"/>
              </a:spcAft>
              <a:buClr>
                <a:srgbClr val="003366"/>
              </a:buClr>
              <a:buSzPct val="80000"/>
              <a:buFont typeface="Wingdings" pitchFamily="2" charset="2"/>
              <a:buChar char="¬"/>
              <a:defRPr sz="1000">
                <a:solidFill>
                  <a:schemeClr val="tx1"/>
                </a:solidFill>
                <a:latin typeface="+mn-lt"/>
              </a:defRPr>
            </a:lvl8pPr>
            <a:lvl9pPr marL="3886200" indent="-228600" algn="l" rtl="0" eaLnBrk="0" fontAlgn="base" hangingPunct="0">
              <a:spcBef>
                <a:spcPct val="20000"/>
              </a:spcBef>
              <a:spcAft>
                <a:spcPct val="0"/>
              </a:spcAft>
              <a:buClr>
                <a:srgbClr val="003366"/>
              </a:buClr>
              <a:buSzPct val="80000"/>
              <a:buFont typeface="Wingdings" pitchFamily="2" charset="2"/>
              <a:buChar char="¬"/>
              <a:defRPr sz="1000">
                <a:solidFill>
                  <a:schemeClr val="tx1"/>
                </a:solidFill>
                <a:latin typeface="+mn-lt"/>
              </a:defRPr>
            </a:lvl9pPr>
          </a:lstStyle>
          <a:p>
            <a:pPr marL="25400" indent="0">
              <a:buNone/>
              <a:defRPr/>
            </a:pPr>
            <a:r>
              <a:rPr kumimoji="0" lang="es-ES" kern="0" dirty="0">
                <a:solidFill>
                  <a:schemeClr val="tx1"/>
                </a:solidFill>
              </a:rPr>
              <a:t>-</a:t>
            </a:r>
            <a:r>
              <a:rPr lang="es-ES" sz="1600" kern="0" dirty="0" err="1">
                <a:solidFill>
                  <a:schemeClr val="tx1"/>
                </a:solidFill>
                <a:sym typeface="Wingdings" panose="05000000000000000000" pitchFamily="2" charset="2"/>
              </a:rPr>
              <a:t>Click</a:t>
            </a:r>
            <a:r>
              <a:rPr lang="es-ES" sz="1600" kern="0" dirty="0">
                <a:solidFill>
                  <a:schemeClr val="tx1"/>
                </a:solidFill>
                <a:sym typeface="Wingdings" panose="05000000000000000000" pitchFamily="2" charset="2"/>
              </a:rPr>
              <a:t> terminar</a:t>
            </a:r>
            <a:endParaRPr lang="es-ES" sz="1600" kern="0" dirty="0">
              <a:solidFill>
                <a:schemeClr val="tx1"/>
              </a:solidFill>
            </a:endParaRPr>
          </a:p>
        </p:txBody>
      </p:sp>
      <p:pic>
        <p:nvPicPr>
          <p:cNvPr id="3" name="Imagen 2">
            <a:extLst>
              <a:ext uri="{FF2B5EF4-FFF2-40B4-BE49-F238E27FC236}">
                <a16:creationId xmlns:a16="http://schemas.microsoft.com/office/drawing/2014/main" id="{F6195290-D8E2-4874-8269-CED9AEAE349A}"/>
              </a:ext>
            </a:extLst>
          </p:cNvPr>
          <p:cNvPicPr>
            <a:picLocks noChangeAspect="1"/>
          </p:cNvPicPr>
          <p:nvPr/>
        </p:nvPicPr>
        <p:blipFill>
          <a:blip r:embed="rId3"/>
          <a:stretch>
            <a:fillRect/>
          </a:stretch>
        </p:blipFill>
        <p:spPr>
          <a:xfrm>
            <a:off x="348979" y="1903751"/>
            <a:ext cx="4193045" cy="3249273"/>
          </a:xfrm>
          <a:prstGeom prst="rect">
            <a:avLst/>
          </a:prstGeom>
        </p:spPr>
      </p:pic>
      <p:pic>
        <p:nvPicPr>
          <p:cNvPr id="5" name="Imagen 4">
            <a:extLst>
              <a:ext uri="{FF2B5EF4-FFF2-40B4-BE49-F238E27FC236}">
                <a16:creationId xmlns:a16="http://schemas.microsoft.com/office/drawing/2014/main" id="{9A665692-EE7D-44CB-BBDA-7E8139B6A4B9}"/>
              </a:ext>
            </a:extLst>
          </p:cNvPr>
          <p:cNvPicPr>
            <a:picLocks noChangeAspect="1"/>
          </p:cNvPicPr>
          <p:nvPr/>
        </p:nvPicPr>
        <p:blipFill>
          <a:blip r:embed="rId4"/>
          <a:stretch>
            <a:fillRect/>
          </a:stretch>
        </p:blipFill>
        <p:spPr>
          <a:xfrm>
            <a:off x="4756380" y="1903751"/>
            <a:ext cx="4038641" cy="3170888"/>
          </a:xfrm>
          <a:prstGeom prst="rect">
            <a:avLst/>
          </a:prstGeom>
        </p:spPr>
      </p:pic>
    </p:spTree>
    <p:extLst>
      <p:ext uri="{BB962C8B-B14F-4D97-AF65-F5344CB8AC3E}">
        <p14:creationId xmlns:p14="http://schemas.microsoft.com/office/powerpoint/2010/main" val="3139491422"/>
      </p:ext>
    </p:extLst>
  </p:cSld>
  <p:clrMapOvr>
    <a:masterClrMapping/>
  </p:clrMapOvr>
  <mc:AlternateContent xmlns:mc="http://schemas.openxmlformats.org/markup-compatibility/2006" xmlns:p14="http://schemas.microsoft.com/office/powerpoint/2010/main">
    <mc:Choice Requires="p14">
      <p:transition p14:dur="0" advTm="5000"/>
    </mc:Choice>
    <mc:Fallback xmlns="">
      <p:transition advTm="5000"/>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a:blip r:embed="rId2"/>
          <a:stretch>
            <a:fillRect/>
          </a:stretch>
        </p:blipFill>
        <p:spPr>
          <a:xfrm>
            <a:off x="0" y="-9594"/>
            <a:ext cx="9128703" cy="5724594"/>
          </a:xfrm>
          <a:prstGeom prst="rect">
            <a:avLst/>
          </a:prstGeom>
        </p:spPr>
      </p:pic>
      <p:sp>
        <p:nvSpPr>
          <p:cNvPr id="5" name="Título 1"/>
          <p:cNvSpPr>
            <a:spLocks noGrp="1"/>
          </p:cNvSpPr>
          <p:nvPr>
            <p:ph type="title"/>
          </p:nvPr>
        </p:nvSpPr>
        <p:spPr>
          <a:xfrm>
            <a:off x="5731727" y="3593888"/>
            <a:ext cx="2994365" cy="802790"/>
          </a:xfrm>
        </p:spPr>
        <p:txBody>
          <a:bodyPr wrap="square" anchor="t">
            <a:noAutofit/>
          </a:bodyPr>
          <a:lstStyle/>
          <a:p>
            <a:pPr algn="r">
              <a:lnSpc>
                <a:spcPts val="3000"/>
              </a:lnSpc>
            </a:pPr>
            <a:r>
              <a:rPr lang="es-ES_tradnl" sz="2400" b="1" dirty="0">
                <a:solidFill>
                  <a:schemeClr val="bg1"/>
                </a:solidFill>
              </a:rPr>
              <a:t>INSTALACION ANDROID STUDIO</a:t>
            </a:r>
          </a:p>
        </p:txBody>
      </p:sp>
      <p:pic>
        <p:nvPicPr>
          <p:cNvPr id="4" name="Imagen 3">
            <a:extLst>
              <a:ext uri="{FF2B5EF4-FFF2-40B4-BE49-F238E27FC236}">
                <a16:creationId xmlns:a16="http://schemas.microsoft.com/office/drawing/2014/main" id="{765C39E5-BCF2-4B58-84F2-0CF7C6011AA0}"/>
              </a:ext>
            </a:extLst>
          </p:cNvPr>
          <p:cNvPicPr>
            <a:picLocks noChangeAspect="1"/>
          </p:cNvPicPr>
          <p:nvPr/>
        </p:nvPicPr>
        <p:blipFill>
          <a:blip r:embed="rId3"/>
          <a:stretch>
            <a:fillRect/>
          </a:stretch>
        </p:blipFill>
        <p:spPr>
          <a:xfrm>
            <a:off x="811501" y="611630"/>
            <a:ext cx="3752850" cy="1733550"/>
          </a:xfrm>
          <a:prstGeom prst="rect">
            <a:avLst/>
          </a:prstGeom>
        </p:spPr>
      </p:pic>
    </p:spTree>
    <p:extLst>
      <p:ext uri="{BB962C8B-B14F-4D97-AF65-F5344CB8AC3E}">
        <p14:creationId xmlns:p14="http://schemas.microsoft.com/office/powerpoint/2010/main" val="34391358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1 Título"/>
          <p:cNvSpPr txBox="1">
            <a:spLocks/>
          </p:cNvSpPr>
          <p:nvPr/>
        </p:nvSpPr>
        <p:spPr bwMode="auto">
          <a:xfrm>
            <a:off x="467544" y="6464"/>
            <a:ext cx="6480720" cy="6588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2pPr>
            <a:lvl3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3pPr>
            <a:lvl4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4pPr>
            <a:lvl5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algn="l"/>
            <a:r>
              <a:rPr lang="es-ES" altLang="es-CO" sz="3200" b="1" dirty="0"/>
              <a:t>INSTALAR APPIUM</a:t>
            </a:r>
          </a:p>
        </p:txBody>
      </p:sp>
      <p:cxnSp>
        <p:nvCxnSpPr>
          <p:cNvPr id="9" name="Conector recto 8"/>
          <p:cNvCxnSpPr/>
          <p:nvPr/>
        </p:nvCxnSpPr>
        <p:spPr>
          <a:xfrm>
            <a:off x="467544" y="726544"/>
            <a:ext cx="8064896"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Marcador de contenido 2"/>
          <p:cNvSpPr txBox="1">
            <a:spLocks/>
          </p:cNvSpPr>
          <p:nvPr/>
        </p:nvSpPr>
        <p:spPr bwMode="auto">
          <a:xfrm>
            <a:off x="347996" y="787812"/>
            <a:ext cx="4006648" cy="10259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82600" indent="-457200" algn="l" rtl="0" eaLnBrk="0" fontAlgn="base" hangingPunct="0">
              <a:spcBef>
                <a:spcPct val="50000"/>
              </a:spcBef>
              <a:spcAft>
                <a:spcPct val="0"/>
              </a:spcAft>
              <a:buClr>
                <a:schemeClr val="accent2"/>
              </a:buClr>
              <a:buSzPct val="125000"/>
              <a:buFont typeface="Webdings" panose="05030102010509060703" pitchFamily="18" charset="2"/>
              <a:buChar char="4"/>
              <a:defRPr sz="2800">
                <a:solidFill>
                  <a:srgbClr val="003399"/>
                </a:solidFill>
                <a:latin typeface="+mn-lt"/>
                <a:ea typeface="+mn-ea"/>
                <a:cs typeface="+mn-cs"/>
              </a:defRPr>
            </a:lvl1pPr>
            <a:lvl2pPr marL="769938" indent="-285750" algn="l" rtl="0" eaLnBrk="0" fontAlgn="base" hangingPunct="0">
              <a:spcBef>
                <a:spcPct val="20000"/>
              </a:spcBef>
              <a:spcAft>
                <a:spcPct val="0"/>
              </a:spcAft>
              <a:buClr>
                <a:schemeClr val="tx1"/>
              </a:buClr>
              <a:buFont typeface="Symbol" panose="05050102010706020507" pitchFamily="18" charset="2"/>
              <a:buChar char="·"/>
              <a:defRPr sz="2000">
                <a:solidFill>
                  <a:schemeClr val="tx1"/>
                </a:solidFill>
                <a:latin typeface="+mn-lt"/>
              </a:defRPr>
            </a:lvl2pPr>
            <a:lvl3pPr marL="1143000" indent="-228600" algn="l" rtl="0" eaLnBrk="0" fontAlgn="base" hangingPunct="0">
              <a:spcBef>
                <a:spcPct val="20000"/>
              </a:spcBef>
              <a:spcAft>
                <a:spcPct val="0"/>
              </a:spcAft>
              <a:buClr>
                <a:schemeClr val="tx1"/>
              </a:buClr>
              <a:buSzPct val="80000"/>
              <a:buFont typeface="Wingdings" panose="05000000000000000000" pitchFamily="2" charset="2"/>
              <a:buChar char="w"/>
              <a:defRPr sz="1600">
                <a:solidFill>
                  <a:schemeClr val="tx1"/>
                </a:solidFill>
                <a:latin typeface="+mn-lt"/>
              </a:defRPr>
            </a:lvl3pPr>
            <a:lvl4pPr marL="1600200" indent="-228600" algn="l" rtl="0" eaLnBrk="0" fontAlgn="base" hangingPunct="0">
              <a:spcBef>
                <a:spcPct val="20000"/>
              </a:spcBef>
              <a:spcAft>
                <a:spcPct val="0"/>
              </a:spcAft>
              <a:buClr>
                <a:schemeClr val="tx1"/>
              </a:buClr>
              <a:buSzPct val="50000"/>
              <a:buFont typeface="Wingdings" panose="05000000000000000000" pitchFamily="2" charset="2"/>
              <a:buChar char="w"/>
              <a:defRPr sz="1600" i="1">
                <a:solidFill>
                  <a:schemeClr val="tx1"/>
                </a:solidFill>
                <a:latin typeface="+mn-lt"/>
              </a:defRPr>
            </a:lvl4pPr>
            <a:lvl5pPr marL="2057400" indent="-228600" algn="l" rtl="0" eaLnBrk="0" fontAlgn="base" hangingPunct="0">
              <a:spcBef>
                <a:spcPct val="20000"/>
              </a:spcBef>
              <a:spcAft>
                <a:spcPct val="0"/>
              </a:spcAft>
              <a:buClr>
                <a:srgbClr val="003366"/>
              </a:buClr>
              <a:buSzPct val="80000"/>
              <a:buFont typeface="Wingdings" panose="05000000000000000000" pitchFamily="2" charset="2"/>
              <a:buChar char="¬"/>
              <a:defRPr sz="1000">
                <a:solidFill>
                  <a:schemeClr val="tx1"/>
                </a:solidFill>
                <a:latin typeface="+mn-lt"/>
              </a:defRPr>
            </a:lvl5pPr>
            <a:lvl6pPr marL="2514600" indent="-228600" algn="l" rtl="0" eaLnBrk="0" fontAlgn="base" hangingPunct="0">
              <a:spcBef>
                <a:spcPct val="20000"/>
              </a:spcBef>
              <a:spcAft>
                <a:spcPct val="0"/>
              </a:spcAft>
              <a:buClr>
                <a:srgbClr val="003366"/>
              </a:buClr>
              <a:buSzPct val="80000"/>
              <a:buFont typeface="Wingdings" pitchFamily="2" charset="2"/>
              <a:buChar char="¬"/>
              <a:defRPr sz="1000">
                <a:solidFill>
                  <a:schemeClr val="tx1"/>
                </a:solidFill>
                <a:latin typeface="+mn-lt"/>
              </a:defRPr>
            </a:lvl6pPr>
            <a:lvl7pPr marL="2971800" indent="-228600" algn="l" rtl="0" eaLnBrk="0" fontAlgn="base" hangingPunct="0">
              <a:spcBef>
                <a:spcPct val="20000"/>
              </a:spcBef>
              <a:spcAft>
                <a:spcPct val="0"/>
              </a:spcAft>
              <a:buClr>
                <a:srgbClr val="003366"/>
              </a:buClr>
              <a:buSzPct val="80000"/>
              <a:buFont typeface="Wingdings" pitchFamily="2" charset="2"/>
              <a:buChar char="¬"/>
              <a:defRPr sz="1000">
                <a:solidFill>
                  <a:schemeClr val="tx1"/>
                </a:solidFill>
                <a:latin typeface="+mn-lt"/>
              </a:defRPr>
            </a:lvl7pPr>
            <a:lvl8pPr marL="3429000" indent="-228600" algn="l" rtl="0" eaLnBrk="0" fontAlgn="base" hangingPunct="0">
              <a:spcBef>
                <a:spcPct val="20000"/>
              </a:spcBef>
              <a:spcAft>
                <a:spcPct val="0"/>
              </a:spcAft>
              <a:buClr>
                <a:srgbClr val="003366"/>
              </a:buClr>
              <a:buSzPct val="80000"/>
              <a:buFont typeface="Wingdings" pitchFamily="2" charset="2"/>
              <a:buChar char="¬"/>
              <a:defRPr sz="1000">
                <a:solidFill>
                  <a:schemeClr val="tx1"/>
                </a:solidFill>
                <a:latin typeface="+mn-lt"/>
              </a:defRPr>
            </a:lvl8pPr>
            <a:lvl9pPr marL="3886200" indent="-228600" algn="l" rtl="0" eaLnBrk="0" fontAlgn="base" hangingPunct="0">
              <a:spcBef>
                <a:spcPct val="20000"/>
              </a:spcBef>
              <a:spcAft>
                <a:spcPct val="0"/>
              </a:spcAft>
              <a:buClr>
                <a:srgbClr val="003366"/>
              </a:buClr>
              <a:buSzPct val="80000"/>
              <a:buFont typeface="Wingdings" pitchFamily="2" charset="2"/>
              <a:buChar char="¬"/>
              <a:defRPr sz="1000">
                <a:solidFill>
                  <a:schemeClr val="tx1"/>
                </a:solidFill>
                <a:latin typeface="+mn-lt"/>
              </a:defRPr>
            </a:lvl9pPr>
          </a:lstStyle>
          <a:p>
            <a:pPr marL="25400" indent="0">
              <a:buNone/>
              <a:defRPr/>
            </a:pPr>
            <a:r>
              <a:rPr kumimoji="0" lang="es-ES" kern="0" dirty="0">
                <a:solidFill>
                  <a:schemeClr val="tx1"/>
                </a:solidFill>
              </a:rPr>
              <a:t>-</a:t>
            </a:r>
            <a:r>
              <a:rPr lang="es-ES" sz="1600" kern="0" dirty="0">
                <a:solidFill>
                  <a:schemeClr val="tx1"/>
                </a:solidFill>
              </a:rPr>
              <a:t>Buscar en el navegador descargar </a:t>
            </a:r>
            <a:r>
              <a:rPr lang="es-ES" sz="1600" kern="0" dirty="0" err="1">
                <a:solidFill>
                  <a:schemeClr val="tx1"/>
                </a:solidFill>
              </a:rPr>
              <a:t>androit</a:t>
            </a:r>
            <a:r>
              <a:rPr lang="es-ES" sz="1600" kern="0" dirty="0">
                <a:solidFill>
                  <a:schemeClr val="tx1"/>
                </a:solidFill>
              </a:rPr>
              <a:t> </a:t>
            </a:r>
            <a:r>
              <a:rPr lang="es-ES" sz="1600" kern="0" dirty="0" err="1">
                <a:solidFill>
                  <a:schemeClr val="tx1"/>
                </a:solidFill>
              </a:rPr>
              <a:t>studio</a:t>
            </a:r>
            <a:r>
              <a:rPr lang="es-ES" sz="1600" kern="0" dirty="0">
                <a:solidFill>
                  <a:schemeClr val="tx1"/>
                </a:solidFill>
              </a:rPr>
              <a:t> y seleccionamos</a:t>
            </a:r>
          </a:p>
        </p:txBody>
      </p:sp>
      <p:sp useBgFill="1">
        <p:nvSpPr>
          <p:cNvPr id="11" name="Rectángulo 10">
            <a:hlinkClick r:id="rId2" action="ppaction://hlinksldjump"/>
          </p:cNvPr>
          <p:cNvSpPr/>
          <p:nvPr/>
        </p:nvSpPr>
        <p:spPr>
          <a:xfrm>
            <a:off x="7992932" y="108680"/>
            <a:ext cx="1075764" cy="579810"/>
          </a:xfrm>
          <a:prstGeom prst="rect">
            <a:avLst/>
          </a:prstGeom>
          <a:ln>
            <a:solidFill>
              <a:srgbClr val="FBFBFB"/>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3" name="Marcador de contenido 2">
            <a:extLst>
              <a:ext uri="{FF2B5EF4-FFF2-40B4-BE49-F238E27FC236}">
                <a16:creationId xmlns:a16="http://schemas.microsoft.com/office/drawing/2014/main" id="{FCE4FF88-4AFF-4359-A2FF-84EF8FF876B2}"/>
              </a:ext>
            </a:extLst>
          </p:cNvPr>
          <p:cNvSpPr txBox="1">
            <a:spLocks/>
          </p:cNvSpPr>
          <p:nvPr/>
        </p:nvSpPr>
        <p:spPr bwMode="auto">
          <a:xfrm>
            <a:off x="4354644" y="749757"/>
            <a:ext cx="4006648" cy="10259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82600" indent="-457200" algn="l" rtl="0" eaLnBrk="0" fontAlgn="base" hangingPunct="0">
              <a:spcBef>
                <a:spcPct val="50000"/>
              </a:spcBef>
              <a:spcAft>
                <a:spcPct val="0"/>
              </a:spcAft>
              <a:buClr>
                <a:schemeClr val="accent2"/>
              </a:buClr>
              <a:buSzPct val="125000"/>
              <a:buFont typeface="Webdings" panose="05030102010509060703" pitchFamily="18" charset="2"/>
              <a:buChar char="4"/>
              <a:defRPr sz="2800">
                <a:solidFill>
                  <a:srgbClr val="003399"/>
                </a:solidFill>
                <a:latin typeface="+mn-lt"/>
                <a:ea typeface="+mn-ea"/>
                <a:cs typeface="+mn-cs"/>
              </a:defRPr>
            </a:lvl1pPr>
            <a:lvl2pPr marL="769938" indent="-285750" algn="l" rtl="0" eaLnBrk="0" fontAlgn="base" hangingPunct="0">
              <a:spcBef>
                <a:spcPct val="20000"/>
              </a:spcBef>
              <a:spcAft>
                <a:spcPct val="0"/>
              </a:spcAft>
              <a:buClr>
                <a:schemeClr val="tx1"/>
              </a:buClr>
              <a:buFont typeface="Symbol" panose="05050102010706020507" pitchFamily="18" charset="2"/>
              <a:buChar char="·"/>
              <a:defRPr sz="2000">
                <a:solidFill>
                  <a:schemeClr val="tx1"/>
                </a:solidFill>
                <a:latin typeface="+mn-lt"/>
              </a:defRPr>
            </a:lvl2pPr>
            <a:lvl3pPr marL="1143000" indent="-228600" algn="l" rtl="0" eaLnBrk="0" fontAlgn="base" hangingPunct="0">
              <a:spcBef>
                <a:spcPct val="20000"/>
              </a:spcBef>
              <a:spcAft>
                <a:spcPct val="0"/>
              </a:spcAft>
              <a:buClr>
                <a:schemeClr val="tx1"/>
              </a:buClr>
              <a:buSzPct val="80000"/>
              <a:buFont typeface="Wingdings" panose="05000000000000000000" pitchFamily="2" charset="2"/>
              <a:buChar char="w"/>
              <a:defRPr sz="1600">
                <a:solidFill>
                  <a:schemeClr val="tx1"/>
                </a:solidFill>
                <a:latin typeface="+mn-lt"/>
              </a:defRPr>
            </a:lvl3pPr>
            <a:lvl4pPr marL="1600200" indent="-228600" algn="l" rtl="0" eaLnBrk="0" fontAlgn="base" hangingPunct="0">
              <a:spcBef>
                <a:spcPct val="20000"/>
              </a:spcBef>
              <a:spcAft>
                <a:spcPct val="0"/>
              </a:spcAft>
              <a:buClr>
                <a:schemeClr val="tx1"/>
              </a:buClr>
              <a:buSzPct val="50000"/>
              <a:buFont typeface="Wingdings" panose="05000000000000000000" pitchFamily="2" charset="2"/>
              <a:buChar char="w"/>
              <a:defRPr sz="1600" i="1">
                <a:solidFill>
                  <a:schemeClr val="tx1"/>
                </a:solidFill>
                <a:latin typeface="+mn-lt"/>
              </a:defRPr>
            </a:lvl4pPr>
            <a:lvl5pPr marL="2057400" indent="-228600" algn="l" rtl="0" eaLnBrk="0" fontAlgn="base" hangingPunct="0">
              <a:spcBef>
                <a:spcPct val="20000"/>
              </a:spcBef>
              <a:spcAft>
                <a:spcPct val="0"/>
              </a:spcAft>
              <a:buClr>
                <a:srgbClr val="003366"/>
              </a:buClr>
              <a:buSzPct val="80000"/>
              <a:buFont typeface="Wingdings" panose="05000000000000000000" pitchFamily="2" charset="2"/>
              <a:buChar char="¬"/>
              <a:defRPr sz="1000">
                <a:solidFill>
                  <a:schemeClr val="tx1"/>
                </a:solidFill>
                <a:latin typeface="+mn-lt"/>
              </a:defRPr>
            </a:lvl5pPr>
            <a:lvl6pPr marL="2514600" indent="-228600" algn="l" rtl="0" eaLnBrk="0" fontAlgn="base" hangingPunct="0">
              <a:spcBef>
                <a:spcPct val="20000"/>
              </a:spcBef>
              <a:spcAft>
                <a:spcPct val="0"/>
              </a:spcAft>
              <a:buClr>
                <a:srgbClr val="003366"/>
              </a:buClr>
              <a:buSzPct val="80000"/>
              <a:buFont typeface="Wingdings" pitchFamily="2" charset="2"/>
              <a:buChar char="¬"/>
              <a:defRPr sz="1000">
                <a:solidFill>
                  <a:schemeClr val="tx1"/>
                </a:solidFill>
                <a:latin typeface="+mn-lt"/>
              </a:defRPr>
            </a:lvl6pPr>
            <a:lvl7pPr marL="2971800" indent="-228600" algn="l" rtl="0" eaLnBrk="0" fontAlgn="base" hangingPunct="0">
              <a:spcBef>
                <a:spcPct val="20000"/>
              </a:spcBef>
              <a:spcAft>
                <a:spcPct val="0"/>
              </a:spcAft>
              <a:buClr>
                <a:srgbClr val="003366"/>
              </a:buClr>
              <a:buSzPct val="80000"/>
              <a:buFont typeface="Wingdings" pitchFamily="2" charset="2"/>
              <a:buChar char="¬"/>
              <a:defRPr sz="1000">
                <a:solidFill>
                  <a:schemeClr val="tx1"/>
                </a:solidFill>
                <a:latin typeface="+mn-lt"/>
              </a:defRPr>
            </a:lvl7pPr>
            <a:lvl8pPr marL="3429000" indent="-228600" algn="l" rtl="0" eaLnBrk="0" fontAlgn="base" hangingPunct="0">
              <a:spcBef>
                <a:spcPct val="20000"/>
              </a:spcBef>
              <a:spcAft>
                <a:spcPct val="0"/>
              </a:spcAft>
              <a:buClr>
                <a:srgbClr val="003366"/>
              </a:buClr>
              <a:buSzPct val="80000"/>
              <a:buFont typeface="Wingdings" pitchFamily="2" charset="2"/>
              <a:buChar char="¬"/>
              <a:defRPr sz="1000">
                <a:solidFill>
                  <a:schemeClr val="tx1"/>
                </a:solidFill>
                <a:latin typeface="+mn-lt"/>
              </a:defRPr>
            </a:lvl8pPr>
            <a:lvl9pPr marL="3886200" indent="-228600" algn="l" rtl="0" eaLnBrk="0" fontAlgn="base" hangingPunct="0">
              <a:spcBef>
                <a:spcPct val="20000"/>
              </a:spcBef>
              <a:spcAft>
                <a:spcPct val="0"/>
              </a:spcAft>
              <a:buClr>
                <a:srgbClr val="003366"/>
              </a:buClr>
              <a:buSzPct val="80000"/>
              <a:buFont typeface="Wingdings" pitchFamily="2" charset="2"/>
              <a:buChar char="¬"/>
              <a:defRPr sz="1000">
                <a:solidFill>
                  <a:schemeClr val="tx1"/>
                </a:solidFill>
                <a:latin typeface="+mn-lt"/>
              </a:defRPr>
            </a:lvl9pPr>
          </a:lstStyle>
          <a:p>
            <a:pPr marL="25400" indent="0">
              <a:buNone/>
              <a:defRPr/>
            </a:pPr>
            <a:r>
              <a:rPr kumimoji="0" lang="es-ES" kern="0" dirty="0">
                <a:solidFill>
                  <a:schemeClr val="tx1"/>
                </a:solidFill>
              </a:rPr>
              <a:t>-</a:t>
            </a:r>
            <a:r>
              <a:rPr lang="es-ES" sz="1600" kern="0" dirty="0" err="1">
                <a:solidFill>
                  <a:schemeClr val="tx1"/>
                </a:solidFill>
                <a:sym typeface="Wingdings" panose="05000000000000000000" pitchFamily="2" charset="2"/>
              </a:rPr>
              <a:t>Click</a:t>
            </a:r>
            <a:r>
              <a:rPr lang="es-ES" sz="1600" kern="0" dirty="0">
                <a:solidFill>
                  <a:schemeClr val="tx1"/>
                </a:solidFill>
                <a:sym typeface="Wingdings" panose="05000000000000000000" pitchFamily="2" charset="2"/>
              </a:rPr>
              <a:t> en descargar</a:t>
            </a:r>
            <a:endParaRPr lang="es-ES" sz="1600" kern="0" dirty="0">
              <a:solidFill>
                <a:schemeClr val="tx1"/>
              </a:solidFill>
            </a:endParaRPr>
          </a:p>
        </p:txBody>
      </p:sp>
      <p:pic>
        <p:nvPicPr>
          <p:cNvPr id="4" name="Imagen 3">
            <a:extLst>
              <a:ext uri="{FF2B5EF4-FFF2-40B4-BE49-F238E27FC236}">
                <a16:creationId xmlns:a16="http://schemas.microsoft.com/office/drawing/2014/main" id="{AD270C69-7D97-4097-8669-F079DE1FD061}"/>
              </a:ext>
            </a:extLst>
          </p:cNvPr>
          <p:cNvPicPr>
            <a:picLocks noChangeAspect="1"/>
          </p:cNvPicPr>
          <p:nvPr/>
        </p:nvPicPr>
        <p:blipFill>
          <a:blip r:embed="rId3"/>
          <a:stretch>
            <a:fillRect/>
          </a:stretch>
        </p:blipFill>
        <p:spPr>
          <a:xfrm>
            <a:off x="476250" y="1936324"/>
            <a:ext cx="3750976" cy="2807125"/>
          </a:xfrm>
          <a:prstGeom prst="rect">
            <a:avLst/>
          </a:prstGeom>
        </p:spPr>
      </p:pic>
      <p:pic>
        <p:nvPicPr>
          <p:cNvPr id="7" name="Imagen 6">
            <a:extLst>
              <a:ext uri="{FF2B5EF4-FFF2-40B4-BE49-F238E27FC236}">
                <a16:creationId xmlns:a16="http://schemas.microsoft.com/office/drawing/2014/main" id="{CA6A0DA3-835E-442C-B697-3730A8B18B24}"/>
              </a:ext>
            </a:extLst>
          </p:cNvPr>
          <p:cNvPicPr>
            <a:picLocks noChangeAspect="1"/>
          </p:cNvPicPr>
          <p:nvPr/>
        </p:nvPicPr>
        <p:blipFill>
          <a:blip r:embed="rId4"/>
          <a:stretch>
            <a:fillRect/>
          </a:stretch>
        </p:blipFill>
        <p:spPr>
          <a:xfrm>
            <a:off x="4496697" y="2245641"/>
            <a:ext cx="4571999" cy="2216727"/>
          </a:xfrm>
          <a:prstGeom prst="rect">
            <a:avLst/>
          </a:prstGeom>
        </p:spPr>
      </p:pic>
    </p:spTree>
    <p:extLst>
      <p:ext uri="{BB962C8B-B14F-4D97-AF65-F5344CB8AC3E}">
        <p14:creationId xmlns:p14="http://schemas.microsoft.com/office/powerpoint/2010/main" val="4136452945"/>
      </p:ext>
    </p:extLst>
  </p:cSld>
  <p:clrMapOvr>
    <a:masterClrMapping/>
  </p:clrMapOvr>
  <mc:AlternateContent xmlns:mc="http://schemas.openxmlformats.org/markup-compatibility/2006" xmlns:p14="http://schemas.microsoft.com/office/powerpoint/2010/main">
    <mc:Choice Requires="p14">
      <p:transition p14:dur="0" advTm="5000"/>
    </mc:Choice>
    <mc:Fallback xmlns="">
      <p:transition advTm="5000"/>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Resultado de imagen para technology 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4733364" y="1817792"/>
            <a:ext cx="2992251" cy="2227330"/>
          </a:xfrm>
          <a:prstGeom prst="rect">
            <a:avLst/>
          </a:prstGeom>
          <a:noFill/>
          <a:extLst>
            <a:ext uri="{909E8E84-426E-40DD-AFC4-6F175D3DCCD1}">
              <a14:hiddenFill xmlns:a14="http://schemas.microsoft.com/office/drawing/2010/main">
                <a:solidFill>
                  <a:srgbClr val="FFFFFF"/>
                </a:solidFill>
              </a14:hiddenFill>
            </a:ext>
          </a:extLst>
        </p:spPr>
      </p:pic>
      <p:sp>
        <p:nvSpPr>
          <p:cNvPr id="35" name="1 Título"/>
          <p:cNvSpPr txBox="1">
            <a:spLocks/>
          </p:cNvSpPr>
          <p:nvPr/>
        </p:nvSpPr>
        <p:spPr bwMode="auto">
          <a:xfrm>
            <a:off x="467544" y="108679"/>
            <a:ext cx="6480720" cy="6588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2pPr>
            <a:lvl3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3pPr>
            <a:lvl4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4pPr>
            <a:lvl5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algn="l"/>
            <a:r>
              <a:rPr lang="es-ES" altLang="es-CO" sz="3200" b="1" dirty="0"/>
              <a:t>AGENDA</a:t>
            </a:r>
          </a:p>
        </p:txBody>
      </p:sp>
      <p:cxnSp>
        <p:nvCxnSpPr>
          <p:cNvPr id="36" name="Conector recto 35"/>
          <p:cNvCxnSpPr/>
          <p:nvPr/>
        </p:nvCxnSpPr>
        <p:spPr>
          <a:xfrm>
            <a:off x="467544" y="828759"/>
            <a:ext cx="8064896"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2 Subtítulo"/>
          <p:cNvSpPr txBox="1">
            <a:spLocks/>
          </p:cNvSpPr>
          <p:nvPr/>
        </p:nvSpPr>
        <p:spPr>
          <a:xfrm>
            <a:off x="602428" y="1735310"/>
            <a:ext cx="4130936" cy="2958353"/>
          </a:xfrm>
          <a:prstGeom prst="rect">
            <a:avLst/>
          </a:prstGeom>
        </p:spPr>
        <p:txBody>
          <a:bodyPr vert="horz" lIns="91440" tIns="45720" rIns="91440" bIns="45720" rtlCol="0">
            <a:normAutofit/>
          </a:bodyPr>
          <a:lstStyle>
            <a:lvl1pPr marL="0" indent="0" algn="ctr" defTabSz="685800" rtl="0" eaLnBrk="1" latinLnBrk="0" hangingPunct="1">
              <a:lnSpc>
                <a:spcPct val="90000"/>
              </a:lnSpc>
              <a:spcBef>
                <a:spcPts val="750"/>
              </a:spcBef>
              <a:buFont typeface="Arial" panose="020B0604020202020204" pitchFamily="34" charset="0"/>
              <a:buNone/>
              <a:defRPr sz="1800" kern="1200">
                <a:solidFill>
                  <a:schemeClr val="tx1"/>
                </a:solidFill>
                <a:latin typeface="+mn-lt"/>
                <a:ea typeface="+mn-ea"/>
                <a:cs typeface="+mn-cs"/>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pPr algn="just">
              <a:spcBef>
                <a:spcPct val="50000"/>
              </a:spcBef>
              <a:buFontTx/>
              <a:buAutoNum type="arabicPeriod"/>
              <a:defRPr/>
            </a:pPr>
            <a:r>
              <a:rPr lang="es-CO" sz="2000" dirty="0">
                <a:ln w="0"/>
                <a:effectLst>
                  <a:outerShdw blurRad="38100" dist="19050" dir="2700000" algn="tl" rotWithShape="0">
                    <a:schemeClr val="dk1">
                      <a:alpha val="40000"/>
                    </a:schemeClr>
                  </a:outerShdw>
                </a:effectLst>
                <a:latin typeface="Arial" pitchFamily="34" charset="0"/>
                <a:cs typeface="Arial" pitchFamily="34" charset="0"/>
              </a:rPr>
              <a:t> Descargar NODE JS</a:t>
            </a:r>
          </a:p>
          <a:p>
            <a:pPr algn="just">
              <a:spcBef>
                <a:spcPct val="50000"/>
              </a:spcBef>
              <a:buFontTx/>
              <a:buAutoNum type="arabicPeriod"/>
              <a:defRPr/>
            </a:pPr>
            <a:r>
              <a:rPr lang="es-ES" sz="2000" dirty="0">
                <a:ln w="0"/>
                <a:effectLst>
                  <a:outerShdw blurRad="38100" dist="19050" dir="2700000" algn="tl" rotWithShape="0">
                    <a:schemeClr val="dk1">
                      <a:alpha val="40000"/>
                    </a:schemeClr>
                  </a:outerShdw>
                </a:effectLst>
                <a:latin typeface="Arial" pitchFamily="34" charset="0"/>
                <a:cs typeface="Arial" pitchFamily="34" charset="0"/>
              </a:rPr>
              <a:t>Instalación </a:t>
            </a:r>
            <a:r>
              <a:rPr lang="es-CO" sz="2000" dirty="0">
                <a:ln w="0"/>
                <a:effectLst>
                  <a:outerShdw blurRad="38100" dist="19050" dir="2700000" algn="tl" rotWithShape="0">
                    <a:schemeClr val="dk1">
                      <a:alpha val="40000"/>
                    </a:schemeClr>
                  </a:outerShdw>
                </a:effectLst>
                <a:latin typeface="Arial" pitchFamily="34" charset="0"/>
                <a:cs typeface="Arial" pitchFamily="34" charset="0"/>
              </a:rPr>
              <a:t>NODE JS</a:t>
            </a:r>
          </a:p>
          <a:p>
            <a:pPr algn="just">
              <a:spcBef>
                <a:spcPct val="50000"/>
              </a:spcBef>
              <a:buFontTx/>
              <a:buAutoNum type="arabicPeriod"/>
              <a:defRPr/>
            </a:pPr>
            <a:r>
              <a:rPr lang="es-CO" sz="2000" dirty="0">
                <a:ln w="0"/>
                <a:effectLst>
                  <a:outerShdw blurRad="38100" dist="19050" dir="2700000" algn="tl" rotWithShape="0">
                    <a:schemeClr val="dk1">
                      <a:alpha val="40000"/>
                    </a:schemeClr>
                  </a:outerShdw>
                </a:effectLst>
                <a:latin typeface="Arial" pitchFamily="34" charset="0"/>
                <a:cs typeface="Arial" pitchFamily="34" charset="0"/>
              </a:rPr>
              <a:t>Descargar </a:t>
            </a:r>
            <a:r>
              <a:rPr lang="es-ES_tradnl" sz="2000" dirty="0">
                <a:ln w="0"/>
                <a:effectLst>
                  <a:outerShdw blurRad="38100" dist="19050" dir="2700000" algn="tl" rotWithShape="0">
                    <a:schemeClr val="dk1">
                      <a:alpha val="40000"/>
                    </a:schemeClr>
                  </a:outerShdw>
                </a:effectLst>
                <a:latin typeface="Arial" pitchFamily="34" charset="0"/>
                <a:cs typeface="Arial" pitchFamily="34" charset="0"/>
              </a:rPr>
              <a:t>PYCHARM</a:t>
            </a:r>
          </a:p>
          <a:p>
            <a:pPr algn="just">
              <a:spcBef>
                <a:spcPct val="50000"/>
              </a:spcBef>
              <a:buFontTx/>
              <a:buAutoNum type="arabicPeriod"/>
              <a:defRPr/>
            </a:pPr>
            <a:r>
              <a:rPr lang="es-ES_tradnl" sz="2000" dirty="0">
                <a:ln w="0"/>
                <a:effectLst>
                  <a:outerShdw blurRad="38100" dist="19050" dir="2700000" algn="tl" rotWithShape="0">
                    <a:schemeClr val="dk1">
                      <a:alpha val="40000"/>
                    </a:schemeClr>
                  </a:outerShdw>
                </a:effectLst>
                <a:latin typeface="Arial" pitchFamily="34" charset="0"/>
                <a:cs typeface="Arial" pitchFamily="34" charset="0"/>
              </a:rPr>
              <a:t>Instalación PYCHARM</a:t>
            </a:r>
          </a:p>
          <a:p>
            <a:pPr algn="just">
              <a:spcBef>
                <a:spcPct val="50000"/>
              </a:spcBef>
              <a:defRPr/>
            </a:pPr>
            <a:endParaRPr lang="es-CO" sz="2000" dirty="0">
              <a:ln w="0"/>
              <a:effectLst>
                <a:outerShdw blurRad="38100" dist="19050" dir="2700000" algn="tl" rotWithShape="0">
                  <a:schemeClr val="dk1">
                    <a:alpha val="40000"/>
                  </a:schemeClr>
                </a:outerShdw>
              </a:effectLst>
              <a:latin typeface="Arial" pitchFamily="34" charset="0"/>
              <a:cs typeface="Arial" pitchFamily="34" charset="0"/>
            </a:endParaRPr>
          </a:p>
          <a:p>
            <a:pPr algn="just">
              <a:spcBef>
                <a:spcPct val="50000"/>
              </a:spcBef>
              <a:defRPr/>
            </a:pPr>
            <a:endParaRPr lang="en-US" sz="2000" b="1" dirty="0">
              <a:latin typeface="Arial" pitchFamily="34" charset="0"/>
              <a:cs typeface="Arial" pitchFamily="34" charset="0"/>
            </a:endParaRPr>
          </a:p>
        </p:txBody>
      </p:sp>
      <p:sp useBgFill="1">
        <p:nvSpPr>
          <p:cNvPr id="3" name="Rectángulo 2">
            <a:hlinkClick r:id="rId3" action="ppaction://hlinksldjump"/>
          </p:cNvPr>
          <p:cNvSpPr/>
          <p:nvPr/>
        </p:nvSpPr>
        <p:spPr>
          <a:xfrm>
            <a:off x="7992932" y="108680"/>
            <a:ext cx="1075764" cy="579810"/>
          </a:xfrm>
          <a:prstGeom prst="rect">
            <a:avLst/>
          </a:prstGeom>
          <a:ln>
            <a:solidFill>
              <a:srgbClr val="FBFBFB"/>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378115062"/>
      </p:ext>
    </p:extLst>
  </p:cSld>
  <p:clrMapOvr>
    <a:masterClrMapping/>
  </p:clrMapOvr>
  <mc:AlternateContent xmlns:mc="http://schemas.openxmlformats.org/markup-compatibility/2006" xmlns:p14="http://schemas.microsoft.com/office/powerpoint/2010/main">
    <mc:Choice Requires="p14">
      <p:transition p14:dur="10" advTm="1000"/>
    </mc:Choice>
    <mc:Fallback xmlns="">
      <p:transition advTm="1000"/>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1 Título"/>
          <p:cNvSpPr txBox="1">
            <a:spLocks/>
          </p:cNvSpPr>
          <p:nvPr/>
        </p:nvSpPr>
        <p:spPr bwMode="auto">
          <a:xfrm>
            <a:off x="467544" y="6464"/>
            <a:ext cx="6480720" cy="6588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2pPr>
            <a:lvl3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3pPr>
            <a:lvl4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4pPr>
            <a:lvl5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algn="l"/>
            <a:r>
              <a:rPr lang="es-ES" altLang="es-CO" sz="3200" b="1" dirty="0"/>
              <a:t>INSTALAR APPIUM</a:t>
            </a:r>
          </a:p>
        </p:txBody>
      </p:sp>
      <p:cxnSp>
        <p:nvCxnSpPr>
          <p:cNvPr id="9" name="Conector recto 8"/>
          <p:cNvCxnSpPr/>
          <p:nvPr/>
        </p:nvCxnSpPr>
        <p:spPr>
          <a:xfrm>
            <a:off x="467544" y="726544"/>
            <a:ext cx="8064896"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Marcador de contenido 2"/>
          <p:cNvSpPr txBox="1">
            <a:spLocks/>
          </p:cNvSpPr>
          <p:nvPr/>
        </p:nvSpPr>
        <p:spPr bwMode="auto">
          <a:xfrm>
            <a:off x="347996" y="787812"/>
            <a:ext cx="4006648" cy="10259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82600" indent="-457200" algn="l" rtl="0" eaLnBrk="0" fontAlgn="base" hangingPunct="0">
              <a:spcBef>
                <a:spcPct val="50000"/>
              </a:spcBef>
              <a:spcAft>
                <a:spcPct val="0"/>
              </a:spcAft>
              <a:buClr>
                <a:schemeClr val="accent2"/>
              </a:buClr>
              <a:buSzPct val="125000"/>
              <a:buFont typeface="Webdings" panose="05030102010509060703" pitchFamily="18" charset="2"/>
              <a:buChar char="4"/>
              <a:defRPr sz="2800">
                <a:solidFill>
                  <a:srgbClr val="003399"/>
                </a:solidFill>
                <a:latin typeface="+mn-lt"/>
                <a:ea typeface="+mn-ea"/>
                <a:cs typeface="+mn-cs"/>
              </a:defRPr>
            </a:lvl1pPr>
            <a:lvl2pPr marL="769938" indent="-285750" algn="l" rtl="0" eaLnBrk="0" fontAlgn="base" hangingPunct="0">
              <a:spcBef>
                <a:spcPct val="20000"/>
              </a:spcBef>
              <a:spcAft>
                <a:spcPct val="0"/>
              </a:spcAft>
              <a:buClr>
                <a:schemeClr val="tx1"/>
              </a:buClr>
              <a:buFont typeface="Symbol" panose="05050102010706020507" pitchFamily="18" charset="2"/>
              <a:buChar char="·"/>
              <a:defRPr sz="2000">
                <a:solidFill>
                  <a:schemeClr val="tx1"/>
                </a:solidFill>
                <a:latin typeface="+mn-lt"/>
              </a:defRPr>
            </a:lvl2pPr>
            <a:lvl3pPr marL="1143000" indent="-228600" algn="l" rtl="0" eaLnBrk="0" fontAlgn="base" hangingPunct="0">
              <a:spcBef>
                <a:spcPct val="20000"/>
              </a:spcBef>
              <a:spcAft>
                <a:spcPct val="0"/>
              </a:spcAft>
              <a:buClr>
                <a:schemeClr val="tx1"/>
              </a:buClr>
              <a:buSzPct val="80000"/>
              <a:buFont typeface="Wingdings" panose="05000000000000000000" pitchFamily="2" charset="2"/>
              <a:buChar char="w"/>
              <a:defRPr sz="1600">
                <a:solidFill>
                  <a:schemeClr val="tx1"/>
                </a:solidFill>
                <a:latin typeface="+mn-lt"/>
              </a:defRPr>
            </a:lvl3pPr>
            <a:lvl4pPr marL="1600200" indent="-228600" algn="l" rtl="0" eaLnBrk="0" fontAlgn="base" hangingPunct="0">
              <a:spcBef>
                <a:spcPct val="20000"/>
              </a:spcBef>
              <a:spcAft>
                <a:spcPct val="0"/>
              </a:spcAft>
              <a:buClr>
                <a:schemeClr val="tx1"/>
              </a:buClr>
              <a:buSzPct val="50000"/>
              <a:buFont typeface="Wingdings" panose="05000000000000000000" pitchFamily="2" charset="2"/>
              <a:buChar char="w"/>
              <a:defRPr sz="1600" i="1">
                <a:solidFill>
                  <a:schemeClr val="tx1"/>
                </a:solidFill>
                <a:latin typeface="+mn-lt"/>
              </a:defRPr>
            </a:lvl4pPr>
            <a:lvl5pPr marL="2057400" indent="-228600" algn="l" rtl="0" eaLnBrk="0" fontAlgn="base" hangingPunct="0">
              <a:spcBef>
                <a:spcPct val="20000"/>
              </a:spcBef>
              <a:spcAft>
                <a:spcPct val="0"/>
              </a:spcAft>
              <a:buClr>
                <a:srgbClr val="003366"/>
              </a:buClr>
              <a:buSzPct val="80000"/>
              <a:buFont typeface="Wingdings" panose="05000000000000000000" pitchFamily="2" charset="2"/>
              <a:buChar char="¬"/>
              <a:defRPr sz="1000">
                <a:solidFill>
                  <a:schemeClr val="tx1"/>
                </a:solidFill>
                <a:latin typeface="+mn-lt"/>
              </a:defRPr>
            </a:lvl5pPr>
            <a:lvl6pPr marL="2514600" indent="-228600" algn="l" rtl="0" eaLnBrk="0" fontAlgn="base" hangingPunct="0">
              <a:spcBef>
                <a:spcPct val="20000"/>
              </a:spcBef>
              <a:spcAft>
                <a:spcPct val="0"/>
              </a:spcAft>
              <a:buClr>
                <a:srgbClr val="003366"/>
              </a:buClr>
              <a:buSzPct val="80000"/>
              <a:buFont typeface="Wingdings" pitchFamily="2" charset="2"/>
              <a:buChar char="¬"/>
              <a:defRPr sz="1000">
                <a:solidFill>
                  <a:schemeClr val="tx1"/>
                </a:solidFill>
                <a:latin typeface="+mn-lt"/>
              </a:defRPr>
            </a:lvl6pPr>
            <a:lvl7pPr marL="2971800" indent="-228600" algn="l" rtl="0" eaLnBrk="0" fontAlgn="base" hangingPunct="0">
              <a:spcBef>
                <a:spcPct val="20000"/>
              </a:spcBef>
              <a:spcAft>
                <a:spcPct val="0"/>
              </a:spcAft>
              <a:buClr>
                <a:srgbClr val="003366"/>
              </a:buClr>
              <a:buSzPct val="80000"/>
              <a:buFont typeface="Wingdings" pitchFamily="2" charset="2"/>
              <a:buChar char="¬"/>
              <a:defRPr sz="1000">
                <a:solidFill>
                  <a:schemeClr val="tx1"/>
                </a:solidFill>
                <a:latin typeface="+mn-lt"/>
              </a:defRPr>
            </a:lvl7pPr>
            <a:lvl8pPr marL="3429000" indent="-228600" algn="l" rtl="0" eaLnBrk="0" fontAlgn="base" hangingPunct="0">
              <a:spcBef>
                <a:spcPct val="20000"/>
              </a:spcBef>
              <a:spcAft>
                <a:spcPct val="0"/>
              </a:spcAft>
              <a:buClr>
                <a:srgbClr val="003366"/>
              </a:buClr>
              <a:buSzPct val="80000"/>
              <a:buFont typeface="Wingdings" pitchFamily="2" charset="2"/>
              <a:buChar char="¬"/>
              <a:defRPr sz="1000">
                <a:solidFill>
                  <a:schemeClr val="tx1"/>
                </a:solidFill>
                <a:latin typeface="+mn-lt"/>
              </a:defRPr>
            </a:lvl8pPr>
            <a:lvl9pPr marL="3886200" indent="-228600" algn="l" rtl="0" eaLnBrk="0" fontAlgn="base" hangingPunct="0">
              <a:spcBef>
                <a:spcPct val="20000"/>
              </a:spcBef>
              <a:spcAft>
                <a:spcPct val="0"/>
              </a:spcAft>
              <a:buClr>
                <a:srgbClr val="003366"/>
              </a:buClr>
              <a:buSzPct val="80000"/>
              <a:buFont typeface="Wingdings" pitchFamily="2" charset="2"/>
              <a:buChar char="¬"/>
              <a:defRPr sz="1000">
                <a:solidFill>
                  <a:schemeClr val="tx1"/>
                </a:solidFill>
                <a:latin typeface="+mn-lt"/>
              </a:defRPr>
            </a:lvl9pPr>
          </a:lstStyle>
          <a:p>
            <a:pPr marL="25400" indent="0">
              <a:buNone/>
              <a:defRPr/>
            </a:pPr>
            <a:r>
              <a:rPr kumimoji="0" lang="es-ES" kern="0" dirty="0">
                <a:solidFill>
                  <a:schemeClr val="tx1"/>
                </a:solidFill>
              </a:rPr>
              <a:t>-</a:t>
            </a:r>
            <a:r>
              <a:rPr kumimoji="0" lang="es-ES" sz="1600" kern="0" dirty="0">
                <a:solidFill>
                  <a:schemeClr val="tx1"/>
                </a:solidFill>
              </a:rPr>
              <a:t>A</a:t>
            </a:r>
            <a:r>
              <a:rPr lang="es-ES" sz="1600" kern="0" dirty="0">
                <a:solidFill>
                  <a:schemeClr val="tx1"/>
                </a:solidFill>
              </a:rPr>
              <a:t>ceptar términos </a:t>
            </a:r>
            <a:r>
              <a:rPr lang="es-ES" sz="1600" kern="0" dirty="0">
                <a:solidFill>
                  <a:schemeClr val="tx1"/>
                </a:solidFill>
                <a:sym typeface="Wingdings" panose="05000000000000000000" pitchFamily="2" charset="2"/>
              </a:rPr>
              <a:t></a:t>
            </a:r>
            <a:r>
              <a:rPr lang="es-ES" sz="1600" kern="0" dirty="0">
                <a:solidFill>
                  <a:schemeClr val="tx1"/>
                </a:solidFill>
              </a:rPr>
              <a:t> descargar </a:t>
            </a:r>
            <a:r>
              <a:rPr lang="es-ES" sz="1600" kern="0" dirty="0">
                <a:solidFill>
                  <a:schemeClr val="tx1"/>
                </a:solidFill>
                <a:sym typeface="Wingdings" panose="05000000000000000000" pitchFamily="2" charset="2"/>
              </a:rPr>
              <a:t> esperar descarga</a:t>
            </a:r>
            <a:endParaRPr lang="es-ES" sz="1600" kern="0" dirty="0">
              <a:solidFill>
                <a:schemeClr val="tx1"/>
              </a:solidFill>
            </a:endParaRPr>
          </a:p>
        </p:txBody>
      </p:sp>
      <p:sp useBgFill="1">
        <p:nvSpPr>
          <p:cNvPr id="11" name="Rectángulo 10">
            <a:hlinkClick r:id="rId2" action="ppaction://hlinksldjump"/>
          </p:cNvPr>
          <p:cNvSpPr/>
          <p:nvPr/>
        </p:nvSpPr>
        <p:spPr>
          <a:xfrm>
            <a:off x="7992932" y="108680"/>
            <a:ext cx="1075764" cy="579810"/>
          </a:xfrm>
          <a:prstGeom prst="rect">
            <a:avLst/>
          </a:prstGeom>
          <a:ln>
            <a:solidFill>
              <a:srgbClr val="FBFBFB"/>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3" name="Marcador de contenido 2">
            <a:extLst>
              <a:ext uri="{FF2B5EF4-FFF2-40B4-BE49-F238E27FC236}">
                <a16:creationId xmlns:a16="http://schemas.microsoft.com/office/drawing/2014/main" id="{FCE4FF88-4AFF-4359-A2FF-84EF8FF876B2}"/>
              </a:ext>
            </a:extLst>
          </p:cNvPr>
          <p:cNvSpPr txBox="1">
            <a:spLocks/>
          </p:cNvSpPr>
          <p:nvPr/>
        </p:nvSpPr>
        <p:spPr bwMode="auto">
          <a:xfrm>
            <a:off x="4354644" y="749757"/>
            <a:ext cx="4006648" cy="10259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82600" indent="-457200" algn="l" rtl="0" eaLnBrk="0" fontAlgn="base" hangingPunct="0">
              <a:spcBef>
                <a:spcPct val="50000"/>
              </a:spcBef>
              <a:spcAft>
                <a:spcPct val="0"/>
              </a:spcAft>
              <a:buClr>
                <a:schemeClr val="accent2"/>
              </a:buClr>
              <a:buSzPct val="125000"/>
              <a:buFont typeface="Webdings" panose="05030102010509060703" pitchFamily="18" charset="2"/>
              <a:buChar char="4"/>
              <a:defRPr sz="2800">
                <a:solidFill>
                  <a:srgbClr val="003399"/>
                </a:solidFill>
                <a:latin typeface="+mn-lt"/>
                <a:ea typeface="+mn-ea"/>
                <a:cs typeface="+mn-cs"/>
              </a:defRPr>
            </a:lvl1pPr>
            <a:lvl2pPr marL="769938" indent="-285750" algn="l" rtl="0" eaLnBrk="0" fontAlgn="base" hangingPunct="0">
              <a:spcBef>
                <a:spcPct val="20000"/>
              </a:spcBef>
              <a:spcAft>
                <a:spcPct val="0"/>
              </a:spcAft>
              <a:buClr>
                <a:schemeClr val="tx1"/>
              </a:buClr>
              <a:buFont typeface="Symbol" panose="05050102010706020507" pitchFamily="18" charset="2"/>
              <a:buChar char="·"/>
              <a:defRPr sz="2000">
                <a:solidFill>
                  <a:schemeClr val="tx1"/>
                </a:solidFill>
                <a:latin typeface="+mn-lt"/>
              </a:defRPr>
            </a:lvl2pPr>
            <a:lvl3pPr marL="1143000" indent="-228600" algn="l" rtl="0" eaLnBrk="0" fontAlgn="base" hangingPunct="0">
              <a:spcBef>
                <a:spcPct val="20000"/>
              </a:spcBef>
              <a:spcAft>
                <a:spcPct val="0"/>
              </a:spcAft>
              <a:buClr>
                <a:schemeClr val="tx1"/>
              </a:buClr>
              <a:buSzPct val="80000"/>
              <a:buFont typeface="Wingdings" panose="05000000000000000000" pitchFamily="2" charset="2"/>
              <a:buChar char="w"/>
              <a:defRPr sz="1600">
                <a:solidFill>
                  <a:schemeClr val="tx1"/>
                </a:solidFill>
                <a:latin typeface="+mn-lt"/>
              </a:defRPr>
            </a:lvl3pPr>
            <a:lvl4pPr marL="1600200" indent="-228600" algn="l" rtl="0" eaLnBrk="0" fontAlgn="base" hangingPunct="0">
              <a:spcBef>
                <a:spcPct val="20000"/>
              </a:spcBef>
              <a:spcAft>
                <a:spcPct val="0"/>
              </a:spcAft>
              <a:buClr>
                <a:schemeClr val="tx1"/>
              </a:buClr>
              <a:buSzPct val="50000"/>
              <a:buFont typeface="Wingdings" panose="05000000000000000000" pitchFamily="2" charset="2"/>
              <a:buChar char="w"/>
              <a:defRPr sz="1600" i="1">
                <a:solidFill>
                  <a:schemeClr val="tx1"/>
                </a:solidFill>
                <a:latin typeface="+mn-lt"/>
              </a:defRPr>
            </a:lvl4pPr>
            <a:lvl5pPr marL="2057400" indent="-228600" algn="l" rtl="0" eaLnBrk="0" fontAlgn="base" hangingPunct="0">
              <a:spcBef>
                <a:spcPct val="20000"/>
              </a:spcBef>
              <a:spcAft>
                <a:spcPct val="0"/>
              </a:spcAft>
              <a:buClr>
                <a:srgbClr val="003366"/>
              </a:buClr>
              <a:buSzPct val="80000"/>
              <a:buFont typeface="Wingdings" panose="05000000000000000000" pitchFamily="2" charset="2"/>
              <a:buChar char="¬"/>
              <a:defRPr sz="1000">
                <a:solidFill>
                  <a:schemeClr val="tx1"/>
                </a:solidFill>
                <a:latin typeface="+mn-lt"/>
              </a:defRPr>
            </a:lvl5pPr>
            <a:lvl6pPr marL="2514600" indent="-228600" algn="l" rtl="0" eaLnBrk="0" fontAlgn="base" hangingPunct="0">
              <a:spcBef>
                <a:spcPct val="20000"/>
              </a:spcBef>
              <a:spcAft>
                <a:spcPct val="0"/>
              </a:spcAft>
              <a:buClr>
                <a:srgbClr val="003366"/>
              </a:buClr>
              <a:buSzPct val="80000"/>
              <a:buFont typeface="Wingdings" pitchFamily="2" charset="2"/>
              <a:buChar char="¬"/>
              <a:defRPr sz="1000">
                <a:solidFill>
                  <a:schemeClr val="tx1"/>
                </a:solidFill>
                <a:latin typeface="+mn-lt"/>
              </a:defRPr>
            </a:lvl6pPr>
            <a:lvl7pPr marL="2971800" indent="-228600" algn="l" rtl="0" eaLnBrk="0" fontAlgn="base" hangingPunct="0">
              <a:spcBef>
                <a:spcPct val="20000"/>
              </a:spcBef>
              <a:spcAft>
                <a:spcPct val="0"/>
              </a:spcAft>
              <a:buClr>
                <a:srgbClr val="003366"/>
              </a:buClr>
              <a:buSzPct val="80000"/>
              <a:buFont typeface="Wingdings" pitchFamily="2" charset="2"/>
              <a:buChar char="¬"/>
              <a:defRPr sz="1000">
                <a:solidFill>
                  <a:schemeClr val="tx1"/>
                </a:solidFill>
                <a:latin typeface="+mn-lt"/>
              </a:defRPr>
            </a:lvl7pPr>
            <a:lvl8pPr marL="3429000" indent="-228600" algn="l" rtl="0" eaLnBrk="0" fontAlgn="base" hangingPunct="0">
              <a:spcBef>
                <a:spcPct val="20000"/>
              </a:spcBef>
              <a:spcAft>
                <a:spcPct val="0"/>
              </a:spcAft>
              <a:buClr>
                <a:srgbClr val="003366"/>
              </a:buClr>
              <a:buSzPct val="80000"/>
              <a:buFont typeface="Wingdings" pitchFamily="2" charset="2"/>
              <a:buChar char="¬"/>
              <a:defRPr sz="1000">
                <a:solidFill>
                  <a:schemeClr val="tx1"/>
                </a:solidFill>
                <a:latin typeface="+mn-lt"/>
              </a:defRPr>
            </a:lvl8pPr>
            <a:lvl9pPr marL="3886200" indent="-228600" algn="l" rtl="0" eaLnBrk="0" fontAlgn="base" hangingPunct="0">
              <a:spcBef>
                <a:spcPct val="20000"/>
              </a:spcBef>
              <a:spcAft>
                <a:spcPct val="0"/>
              </a:spcAft>
              <a:buClr>
                <a:srgbClr val="003366"/>
              </a:buClr>
              <a:buSzPct val="80000"/>
              <a:buFont typeface="Wingdings" pitchFamily="2" charset="2"/>
              <a:buChar char="¬"/>
              <a:defRPr sz="1000">
                <a:solidFill>
                  <a:schemeClr val="tx1"/>
                </a:solidFill>
                <a:latin typeface="+mn-lt"/>
              </a:defRPr>
            </a:lvl9pPr>
          </a:lstStyle>
          <a:p>
            <a:pPr marL="25400" indent="0">
              <a:buNone/>
              <a:defRPr/>
            </a:pPr>
            <a:r>
              <a:rPr kumimoji="0" lang="es-ES" kern="0" dirty="0">
                <a:solidFill>
                  <a:schemeClr val="tx1"/>
                </a:solidFill>
              </a:rPr>
              <a:t>-</a:t>
            </a:r>
            <a:r>
              <a:rPr lang="es-ES" sz="1600" kern="0" dirty="0" err="1">
                <a:solidFill>
                  <a:schemeClr val="tx1"/>
                </a:solidFill>
                <a:sym typeface="Wingdings" panose="05000000000000000000" pitchFamily="2" charset="2"/>
              </a:rPr>
              <a:t>Click</a:t>
            </a:r>
            <a:r>
              <a:rPr lang="es-ES" sz="1600" kern="0" dirty="0">
                <a:solidFill>
                  <a:schemeClr val="tx1"/>
                </a:solidFill>
                <a:sym typeface="Wingdings" panose="05000000000000000000" pitchFamily="2" charset="2"/>
              </a:rPr>
              <a:t> en archivo descargado y </a:t>
            </a:r>
            <a:r>
              <a:rPr lang="es-ES" sz="1600" kern="0" dirty="0" err="1">
                <a:solidFill>
                  <a:schemeClr val="tx1"/>
                </a:solidFill>
                <a:sym typeface="Wingdings" panose="05000000000000000000" pitchFamily="2" charset="2"/>
              </a:rPr>
              <a:t>Netx</a:t>
            </a:r>
            <a:endParaRPr lang="es-ES" sz="1600" kern="0" dirty="0">
              <a:solidFill>
                <a:schemeClr val="tx1"/>
              </a:solidFill>
            </a:endParaRPr>
          </a:p>
        </p:txBody>
      </p:sp>
      <p:pic>
        <p:nvPicPr>
          <p:cNvPr id="3" name="Imagen 2">
            <a:extLst>
              <a:ext uri="{FF2B5EF4-FFF2-40B4-BE49-F238E27FC236}">
                <a16:creationId xmlns:a16="http://schemas.microsoft.com/office/drawing/2014/main" id="{2E6B25D7-18F5-42C7-89F5-FB22CD937FB0}"/>
              </a:ext>
            </a:extLst>
          </p:cNvPr>
          <p:cNvPicPr>
            <a:picLocks noChangeAspect="1"/>
          </p:cNvPicPr>
          <p:nvPr/>
        </p:nvPicPr>
        <p:blipFill>
          <a:blip r:embed="rId3"/>
          <a:stretch>
            <a:fillRect/>
          </a:stretch>
        </p:blipFill>
        <p:spPr>
          <a:xfrm>
            <a:off x="292309" y="1710164"/>
            <a:ext cx="3934572" cy="3630082"/>
          </a:xfrm>
          <a:prstGeom prst="rect">
            <a:avLst/>
          </a:prstGeom>
        </p:spPr>
      </p:pic>
      <p:pic>
        <p:nvPicPr>
          <p:cNvPr id="6" name="Imagen 5">
            <a:extLst>
              <a:ext uri="{FF2B5EF4-FFF2-40B4-BE49-F238E27FC236}">
                <a16:creationId xmlns:a16="http://schemas.microsoft.com/office/drawing/2014/main" id="{E73E0323-2EEF-4413-B6D5-79C2F221CA95}"/>
              </a:ext>
            </a:extLst>
          </p:cNvPr>
          <p:cNvPicPr>
            <a:picLocks noChangeAspect="1"/>
          </p:cNvPicPr>
          <p:nvPr/>
        </p:nvPicPr>
        <p:blipFill>
          <a:blip r:embed="rId4"/>
          <a:stretch>
            <a:fillRect/>
          </a:stretch>
        </p:blipFill>
        <p:spPr>
          <a:xfrm>
            <a:off x="4572000" y="1588357"/>
            <a:ext cx="4234425" cy="3290401"/>
          </a:xfrm>
          <a:prstGeom prst="rect">
            <a:avLst/>
          </a:prstGeom>
        </p:spPr>
      </p:pic>
    </p:spTree>
    <p:extLst>
      <p:ext uri="{BB962C8B-B14F-4D97-AF65-F5344CB8AC3E}">
        <p14:creationId xmlns:p14="http://schemas.microsoft.com/office/powerpoint/2010/main" val="2461492789"/>
      </p:ext>
    </p:extLst>
  </p:cSld>
  <p:clrMapOvr>
    <a:masterClrMapping/>
  </p:clrMapOvr>
  <mc:AlternateContent xmlns:mc="http://schemas.openxmlformats.org/markup-compatibility/2006" xmlns:p14="http://schemas.microsoft.com/office/powerpoint/2010/main">
    <mc:Choice Requires="p14">
      <p:transition p14:dur="0" advTm="5000"/>
    </mc:Choice>
    <mc:Fallback xmlns="">
      <p:transition advTm="5000"/>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1 Título"/>
          <p:cNvSpPr txBox="1">
            <a:spLocks/>
          </p:cNvSpPr>
          <p:nvPr/>
        </p:nvSpPr>
        <p:spPr bwMode="auto">
          <a:xfrm>
            <a:off x="467544" y="6464"/>
            <a:ext cx="6480720" cy="6588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2pPr>
            <a:lvl3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3pPr>
            <a:lvl4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4pPr>
            <a:lvl5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algn="l"/>
            <a:r>
              <a:rPr lang="es-ES" altLang="es-CO" sz="3200" b="1" dirty="0"/>
              <a:t>INSTALAR APPIUM</a:t>
            </a:r>
          </a:p>
        </p:txBody>
      </p:sp>
      <p:cxnSp>
        <p:nvCxnSpPr>
          <p:cNvPr id="9" name="Conector recto 8"/>
          <p:cNvCxnSpPr/>
          <p:nvPr/>
        </p:nvCxnSpPr>
        <p:spPr>
          <a:xfrm>
            <a:off x="467544" y="726544"/>
            <a:ext cx="8064896"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Marcador de contenido 2"/>
          <p:cNvSpPr txBox="1">
            <a:spLocks/>
          </p:cNvSpPr>
          <p:nvPr/>
        </p:nvSpPr>
        <p:spPr bwMode="auto">
          <a:xfrm>
            <a:off x="347996" y="787812"/>
            <a:ext cx="4006648" cy="10259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82600" indent="-457200" algn="l" rtl="0" eaLnBrk="0" fontAlgn="base" hangingPunct="0">
              <a:spcBef>
                <a:spcPct val="50000"/>
              </a:spcBef>
              <a:spcAft>
                <a:spcPct val="0"/>
              </a:spcAft>
              <a:buClr>
                <a:schemeClr val="accent2"/>
              </a:buClr>
              <a:buSzPct val="125000"/>
              <a:buFont typeface="Webdings" panose="05030102010509060703" pitchFamily="18" charset="2"/>
              <a:buChar char="4"/>
              <a:defRPr sz="2800">
                <a:solidFill>
                  <a:srgbClr val="003399"/>
                </a:solidFill>
                <a:latin typeface="+mn-lt"/>
                <a:ea typeface="+mn-ea"/>
                <a:cs typeface="+mn-cs"/>
              </a:defRPr>
            </a:lvl1pPr>
            <a:lvl2pPr marL="769938" indent="-285750" algn="l" rtl="0" eaLnBrk="0" fontAlgn="base" hangingPunct="0">
              <a:spcBef>
                <a:spcPct val="20000"/>
              </a:spcBef>
              <a:spcAft>
                <a:spcPct val="0"/>
              </a:spcAft>
              <a:buClr>
                <a:schemeClr val="tx1"/>
              </a:buClr>
              <a:buFont typeface="Symbol" panose="05050102010706020507" pitchFamily="18" charset="2"/>
              <a:buChar char="·"/>
              <a:defRPr sz="2000">
                <a:solidFill>
                  <a:schemeClr val="tx1"/>
                </a:solidFill>
                <a:latin typeface="+mn-lt"/>
              </a:defRPr>
            </a:lvl2pPr>
            <a:lvl3pPr marL="1143000" indent="-228600" algn="l" rtl="0" eaLnBrk="0" fontAlgn="base" hangingPunct="0">
              <a:spcBef>
                <a:spcPct val="20000"/>
              </a:spcBef>
              <a:spcAft>
                <a:spcPct val="0"/>
              </a:spcAft>
              <a:buClr>
                <a:schemeClr val="tx1"/>
              </a:buClr>
              <a:buSzPct val="80000"/>
              <a:buFont typeface="Wingdings" panose="05000000000000000000" pitchFamily="2" charset="2"/>
              <a:buChar char="w"/>
              <a:defRPr sz="1600">
                <a:solidFill>
                  <a:schemeClr val="tx1"/>
                </a:solidFill>
                <a:latin typeface="+mn-lt"/>
              </a:defRPr>
            </a:lvl3pPr>
            <a:lvl4pPr marL="1600200" indent="-228600" algn="l" rtl="0" eaLnBrk="0" fontAlgn="base" hangingPunct="0">
              <a:spcBef>
                <a:spcPct val="20000"/>
              </a:spcBef>
              <a:spcAft>
                <a:spcPct val="0"/>
              </a:spcAft>
              <a:buClr>
                <a:schemeClr val="tx1"/>
              </a:buClr>
              <a:buSzPct val="50000"/>
              <a:buFont typeface="Wingdings" panose="05000000000000000000" pitchFamily="2" charset="2"/>
              <a:buChar char="w"/>
              <a:defRPr sz="1600" i="1">
                <a:solidFill>
                  <a:schemeClr val="tx1"/>
                </a:solidFill>
                <a:latin typeface="+mn-lt"/>
              </a:defRPr>
            </a:lvl4pPr>
            <a:lvl5pPr marL="2057400" indent="-228600" algn="l" rtl="0" eaLnBrk="0" fontAlgn="base" hangingPunct="0">
              <a:spcBef>
                <a:spcPct val="20000"/>
              </a:spcBef>
              <a:spcAft>
                <a:spcPct val="0"/>
              </a:spcAft>
              <a:buClr>
                <a:srgbClr val="003366"/>
              </a:buClr>
              <a:buSzPct val="80000"/>
              <a:buFont typeface="Wingdings" panose="05000000000000000000" pitchFamily="2" charset="2"/>
              <a:buChar char="¬"/>
              <a:defRPr sz="1000">
                <a:solidFill>
                  <a:schemeClr val="tx1"/>
                </a:solidFill>
                <a:latin typeface="+mn-lt"/>
              </a:defRPr>
            </a:lvl5pPr>
            <a:lvl6pPr marL="2514600" indent="-228600" algn="l" rtl="0" eaLnBrk="0" fontAlgn="base" hangingPunct="0">
              <a:spcBef>
                <a:spcPct val="20000"/>
              </a:spcBef>
              <a:spcAft>
                <a:spcPct val="0"/>
              </a:spcAft>
              <a:buClr>
                <a:srgbClr val="003366"/>
              </a:buClr>
              <a:buSzPct val="80000"/>
              <a:buFont typeface="Wingdings" pitchFamily="2" charset="2"/>
              <a:buChar char="¬"/>
              <a:defRPr sz="1000">
                <a:solidFill>
                  <a:schemeClr val="tx1"/>
                </a:solidFill>
                <a:latin typeface="+mn-lt"/>
              </a:defRPr>
            </a:lvl6pPr>
            <a:lvl7pPr marL="2971800" indent="-228600" algn="l" rtl="0" eaLnBrk="0" fontAlgn="base" hangingPunct="0">
              <a:spcBef>
                <a:spcPct val="20000"/>
              </a:spcBef>
              <a:spcAft>
                <a:spcPct val="0"/>
              </a:spcAft>
              <a:buClr>
                <a:srgbClr val="003366"/>
              </a:buClr>
              <a:buSzPct val="80000"/>
              <a:buFont typeface="Wingdings" pitchFamily="2" charset="2"/>
              <a:buChar char="¬"/>
              <a:defRPr sz="1000">
                <a:solidFill>
                  <a:schemeClr val="tx1"/>
                </a:solidFill>
                <a:latin typeface="+mn-lt"/>
              </a:defRPr>
            </a:lvl7pPr>
            <a:lvl8pPr marL="3429000" indent="-228600" algn="l" rtl="0" eaLnBrk="0" fontAlgn="base" hangingPunct="0">
              <a:spcBef>
                <a:spcPct val="20000"/>
              </a:spcBef>
              <a:spcAft>
                <a:spcPct val="0"/>
              </a:spcAft>
              <a:buClr>
                <a:srgbClr val="003366"/>
              </a:buClr>
              <a:buSzPct val="80000"/>
              <a:buFont typeface="Wingdings" pitchFamily="2" charset="2"/>
              <a:buChar char="¬"/>
              <a:defRPr sz="1000">
                <a:solidFill>
                  <a:schemeClr val="tx1"/>
                </a:solidFill>
                <a:latin typeface="+mn-lt"/>
              </a:defRPr>
            </a:lvl8pPr>
            <a:lvl9pPr marL="3886200" indent="-228600" algn="l" rtl="0" eaLnBrk="0" fontAlgn="base" hangingPunct="0">
              <a:spcBef>
                <a:spcPct val="20000"/>
              </a:spcBef>
              <a:spcAft>
                <a:spcPct val="0"/>
              </a:spcAft>
              <a:buClr>
                <a:srgbClr val="003366"/>
              </a:buClr>
              <a:buSzPct val="80000"/>
              <a:buFont typeface="Wingdings" pitchFamily="2" charset="2"/>
              <a:buChar char="¬"/>
              <a:defRPr sz="1000">
                <a:solidFill>
                  <a:schemeClr val="tx1"/>
                </a:solidFill>
                <a:latin typeface="+mn-lt"/>
              </a:defRPr>
            </a:lvl9pPr>
          </a:lstStyle>
          <a:p>
            <a:pPr marL="25400" indent="0">
              <a:buNone/>
              <a:defRPr/>
            </a:pPr>
            <a:r>
              <a:rPr kumimoji="0" lang="es-ES" kern="0" dirty="0">
                <a:solidFill>
                  <a:schemeClr val="tx1"/>
                </a:solidFill>
              </a:rPr>
              <a:t>-</a:t>
            </a:r>
            <a:r>
              <a:rPr kumimoji="0" lang="es-ES" sz="1600" kern="0" dirty="0" err="1">
                <a:solidFill>
                  <a:schemeClr val="tx1"/>
                </a:solidFill>
              </a:rPr>
              <a:t>Click</a:t>
            </a:r>
            <a:r>
              <a:rPr kumimoji="0" lang="es-ES" sz="1600" kern="0" dirty="0">
                <a:solidFill>
                  <a:schemeClr val="tx1"/>
                </a:solidFill>
              </a:rPr>
              <a:t> en </a:t>
            </a:r>
            <a:r>
              <a:rPr kumimoji="0" lang="es-ES" sz="1600" kern="0" dirty="0" err="1">
                <a:solidFill>
                  <a:schemeClr val="tx1"/>
                </a:solidFill>
              </a:rPr>
              <a:t>netx</a:t>
            </a:r>
            <a:endParaRPr lang="es-ES" sz="1600" kern="0" dirty="0">
              <a:solidFill>
                <a:schemeClr val="tx1"/>
              </a:solidFill>
            </a:endParaRPr>
          </a:p>
        </p:txBody>
      </p:sp>
      <p:sp useBgFill="1">
        <p:nvSpPr>
          <p:cNvPr id="11" name="Rectángulo 10">
            <a:hlinkClick r:id="rId2" action="ppaction://hlinksldjump"/>
          </p:cNvPr>
          <p:cNvSpPr/>
          <p:nvPr/>
        </p:nvSpPr>
        <p:spPr>
          <a:xfrm>
            <a:off x="7992932" y="108680"/>
            <a:ext cx="1075764" cy="579810"/>
          </a:xfrm>
          <a:prstGeom prst="rect">
            <a:avLst/>
          </a:prstGeom>
          <a:ln>
            <a:solidFill>
              <a:srgbClr val="FBFBFB"/>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3" name="Marcador de contenido 2">
            <a:extLst>
              <a:ext uri="{FF2B5EF4-FFF2-40B4-BE49-F238E27FC236}">
                <a16:creationId xmlns:a16="http://schemas.microsoft.com/office/drawing/2014/main" id="{FCE4FF88-4AFF-4359-A2FF-84EF8FF876B2}"/>
              </a:ext>
            </a:extLst>
          </p:cNvPr>
          <p:cNvSpPr txBox="1">
            <a:spLocks/>
          </p:cNvSpPr>
          <p:nvPr/>
        </p:nvSpPr>
        <p:spPr bwMode="auto">
          <a:xfrm>
            <a:off x="4354644" y="749757"/>
            <a:ext cx="4006648" cy="10259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82600" indent="-457200" algn="l" rtl="0" eaLnBrk="0" fontAlgn="base" hangingPunct="0">
              <a:spcBef>
                <a:spcPct val="50000"/>
              </a:spcBef>
              <a:spcAft>
                <a:spcPct val="0"/>
              </a:spcAft>
              <a:buClr>
                <a:schemeClr val="accent2"/>
              </a:buClr>
              <a:buSzPct val="125000"/>
              <a:buFont typeface="Webdings" panose="05030102010509060703" pitchFamily="18" charset="2"/>
              <a:buChar char="4"/>
              <a:defRPr sz="2800">
                <a:solidFill>
                  <a:srgbClr val="003399"/>
                </a:solidFill>
                <a:latin typeface="+mn-lt"/>
                <a:ea typeface="+mn-ea"/>
                <a:cs typeface="+mn-cs"/>
              </a:defRPr>
            </a:lvl1pPr>
            <a:lvl2pPr marL="769938" indent="-285750" algn="l" rtl="0" eaLnBrk="0" fontAlgn="base" hangingPunct="0">
              <a:spcBef>
                <a:spcPct val="20000"/>
              </a:spcBef>
              <a:spcAft>
                <a:spcPct val="0"/>
              </a:spcAft>
              <a:buClr>
                <a:schemeClr val="tx1"/>
              </a:buClr>
              <a:buFont typeface="Symbol" panose="05050102010706020507" pitchFamily="18" charset="2"/>
              <a:buChar char="·"/>
              <a:defRPr sz="2000">
                <a:solidFill>
                  <a:schemeClr val="tx1"/>
                </a:solidFill>
                <a:latin typeface="+mn-lt"/>
              </a:defRPr>
            </a:lvl2pPr>
            <a:lvl3pPr marL="1143000" indent="-228600" algn="l" rtl="0" eaLnBrk="0" fontAlgn="base" hangingPunct="0">
              <a:spcBef>
                <a:spcPct val="20000"/>
              </a:spcBef>
              <a:spcAft>
                <a:spcPct val="0"/>
              </a:spcAft>
              <a:buClr>
                <a:schemeClr val="tx1"/>
              </a:buClr>
              <a:buSzPct val="80000"/>
              <a:buFont typeface="Wingdings" panose="05000000000000000000" pitchFamily="2" charset="2"/>
              <a:buChar char="w"/>
              <a:defRPr sz="1600">
                <a:solidFill>
                  <a:schemeClr val="tx1"/>
                </a:solidFill>
                <a:latin typeface="+mn-lt"/>
              </a:defRPr>
            </a:lvl3pPr>
            <a:lvl4pPr marL="1600200" indent="-228600" algn="l" rtl="0" eaLnBrk="0" fontAlgn="base" hangingPunct="0">
              <a:spcBef>
                <a:spcPct val="20000"/>
              </a:spcBef>
              <a:spcAft>
                <a:spcPct val="0"/>
              </a:spcAft>
              <a:buClr>
                <a:schemeClr val="tx1"/>
              </a:buClr>
              <a:buSzPct val="50000"/>
              <a:buFont typeface="Wingdings" panose="05000000000000000000" pitchFamily="2" charset="2"/>
              <a:buChar char="w"/>
              <a:defRPr sz="1600" i="1">
                <a:solidFill>
                  <a:schemeClr val="tx1"/>
                </a:solidFill>
                <a:latin typeface="+mn-lt"/>
              </a:defRPr>
            </a:lvl4pPr>
            <a:lvl5pPr marL="2057400" indent="-228600" algn="l" rtl="0" eaLnBrk="0" fontAlgn="base" hangingPunct="0">
              <a:spcBef>
                <a:spcPct val="20000"/>
              </a:spcBef>
              <a:spcAft>
                <a:spcPct val="0"/>
              </a:spcAft>
              <a:buClr>
                <a:srgbClr val="003366"/>
              </a:buClr>
              <a:buSzPct val="80000"/>
              <a:buFont typeface="Wingdings" panose="05000000000000000000" pitchFamily="2" charset="2"/>
              <a:buChar char="¬"/>
              <a:defRPr sz="1000">
                <a:solidFill>
                  <a:schemeClr val="tx1"/>
                </a:solidFill>
                <a:latin typeface="+mn-lt"/>
              </a:defRPr>
            </a:lvl5pPr>
            <a:lvl6pPr marL="2514600" indent="-228600" algn="l" rtl="0" eaLnBrk="0" fontAlgn="base" hangingPunct="0">
              <a:spcBef>
                <a:spcPct val="20000"/>
              </a:spcBef>
              <a:spcAft>
                <a:spcPct val="0"/>
              </a:spcAft>
              <a:buClr>
                <a:srgbClr val="003366"/>
              </a:buClr>
              <a:buSzPct val="80000"/>
              <a:buFont typeface="Wingdings" pitchFamily="2" charset="2"/>
              <a:buChar char="¬"/>
              <a:defRPr sz="1000">
                <a:solidFill>
                  <a:schemeClr val="tx1"/>
                </a:solidFill>
                <a:latin typeface="+mn-lt"/>
              </a:defRPr>
            </a:lvl6pPr>
            <a:lvl7pPr marL="2971800" indent="-228600" algn="l" rtl="0" eaLnBrk="0" fontAlgn="base" hangingPunct="0">
              <a:spcBef>
                <a:spcPct val="20000"/>
              </a:spcBef>
              <a:spcAft>
                <a:spcPct val="0"/>
              </a:spcAft>
              <a:buClr>
                <a:srgbClr val="003366"/>
              </a:buClr>
              <a:buSzPct val="80000"/>
              <a:buFont typeface="Wingdings" pitchFamily="2" charset="2"/>
              <a:buChar char="¬"/>
              <a:defRPr sz="1000">
                <a:solidFill>
                  <a:schemeClr val="tx1"/>
                </a:solidFill>
                <a:latin typeface="+mn-lt"/>
              </a:defRPr>
            </a:lvl7pPr>
            <a:lvl8pPr marL="3429000" indent="-228600" algn="l" rtl="0" eaLnBrk="0" fontAlgn="base" hangingPunct="0">
              <a:spcBef>
                <a:spcPct val="20000"/>
              </a:spcBef>
              <a:spcAft>
                <a:spcPct val="0"/>
              </a:spcAft>
              <a:buClr>
                <a:srgbClr val="003366"/>
              </a:buClr>
              <a:buSzPct val="80000"/>
              <a:buFont typeface="Wingdings" pitchFamily="2" charset="2"/>
              <a:buChar char="¬"/>
              <a:defRPr sz="1000">
                <a:solidFill>
                  <a:schemeClr val="tx1"/>
                </a:solidFill>
                <a:latin typeface="+mn-lt"/>
              </a:defRPr>
            </a:lvl8pPr>
            <a:lvl9pPr marL="3886200" indent="-228600" algn="l" rtl="0" eaLnBrk="0" fontAlgn="base" hangingPunct="0">
              <a:spcBef>
                <a:spcPct val="20000"/>
              </a:spcBef>
              <a:spcAft>
                <a:spcPct val="0"/>
              </a:spcAft>
              <a:buClr>
                <a:srgbClr val="003366"/>
              </a:buClr>
              <a:buSzPct val="80000"/>
              <a:buFont typeface="Wingdings" pitchFamily="2" charset="2"/>
              <a:buChar char="¬"/>
              <a:defRPr sz="1000">
                <a:solidFill>
                  <a:schemeClr val="tx1"/>
                </a:solidFill>
                <a:latin typeface="+mn-lt"/>
              </a:defRPr>
            </a:lvl9pPr>
          </a:lstStyle>
          <a:p>
            <a:pPr marL="25400" indent="0">
              <a:buNone/>
              <a:defRPr/>
            </a:pPr>
            <a:r>
              <a:rPr kumimoji="0" lang="es-ES" kern="0" dirty="0">
                <a:solidFill>
                  <a:schemeClr val="tx1"/>
                </a:solidFill>
              </a:rPr>
              <a:t>-</a:t>
            </a:r>
            <a:r>
              <a:rPr lang="es-ES" sz="1600" kern="0" dirty="0" err="1">
                <a:solidFill>
                  <a:schemeClr val="tx1"/>
                </a:solidFill>
                <a:sym typeface="Wingdings" panose="05000000000000000000" pitchFamily="2" charset="2"/>
              </a:rPr>
              <a:t>Click</a:t>
            </a:r>
            <a:r>
              <a:rPr lang="es-ES" sz="1600" kern="0" dirty="0">
                <a:solidFill>
                  <a:schemeClr val="tx1"/>
                </a:solidFill>
                <a:sym typeface="Wingdings" panose="05000000000000000000" pitchFamily="2" charset="2"/>
              </a:rPr>
              <a:t> en </a:t>
            </a:r>
            <a:r>
              <a:rPr lang="es-ES" sz="1600" kern="0" dirty="0" err="1">
                <a:solidFill>
                  <a:schemeClr val="tx1"/>
                </a:solidFill>
                <a:sym typeface="Wingdings" panose="05000000000000000000" pitchFamily="2" charset="2"/>
              </a:rPr>
              <a:t>Netx</a:t>
            </a:r>
            <a:endParaRPr lang="es-ES" sz="1600" kern="0" dirty="0">
              <a:solidFill>
                <a:schemeClr val="tx1"/>
              </a:solidFill>
            </a:endParaRPr>
          </a:p>
        </p:txBody>
      </p:sp>
      <p:pic>
        <p:nvPicPr>
          <p:cNvPr id="4" name="Imagen 3">
            <a:extLst>
              <a:ext uri="{FF2B5EF4-FFF2-40B4-BE49-F238E27FC236}">
                <a16:creationId xmlns:a16="http://schemas.microsoft.com/office/drawing/2014/main" id="{F09D045C-2103-4661-A7E0-4B4B982BE626}"/>
              </a:ext>
            </a:extLst>
          </p:cNvPr>
          <p:cNvPicPr>
            <a:picLocks noChangeAspect="1"/>
          </p:cNvPicPr>
          <p:nvPr/>
        </p:nvPicPr>
        <p:blipFill>
          <a:blip r:embed="rId3"/>
          <a:stretch>
            <a:fillRect/>
          </a:stretch>
        </p:blipFill>
        <p:spPr>
          <a:xfrm>
            <a:off x="385662" y="1875056"/>
            <a:ext cx="3968982" cy="3096960"/>
          </a:xfrm>
          <a:prstGeom prst="rect">
            <a:avLst/>
          </a:prstGeom>
        </p:spPr>
      </p:pic>
      <p:pic>
        <p:nvPicPr>
          <p:cNvPr id="7" name="Imagen 6">
            <a:extLst>
              <a:ext uri="{FF2B5EF4-FFF2-40B4-BE49-F238E27FC236}">
                <a16:creationId xmlns:a16="http://schemas.microsoft.com/office/drawing/2014/main" id="{5E76A686-56CB-4BAE-A266-95DD29C12D6A}"/>
              </a:ext>
            </a:extLst>
          </p:cNvPr>
          <p:cNvPicPr>
            <a:picLocks noChangeAspect="1"/>
          </p:cNvPicPr>
          <p:nvPr/>
        </p:nvPicPr>
        <p:blipFill>
          <a:blip r:embed="rId4"/>
          <a:stretch>
            <a:fillRect/>
          </a:stretch>
        </p:blipFill>
        <p:spPr>
          <a:xfrm>
            <a:off x="4499992" y="1891496"/>
            <a:ext cx="3984583" cy="3096960"/>
          </a:xfrm>
          <a:prstGeom prst="rect">
            <a:avLst/>
          </a:prstGeom>
        </p:spPr>
      </p:pic>
    </p:spTree>
    <p:extLst>
      <p:ext uri="{BB962C8B-B14F-4D97-AF65-F5344CB8AC3E}">
        <p14:creationId xmlns:p14="http://schemas.microsoft.com/office/powerpoint/2010/main" val="1124232716"/>
      </p:ext>
    </p:extLst>
  </p:cSld>
  <p:clrMapOvr>
    <a:masterClrMapping/>
  </p:clrMapOvr>
  <mc:AlternateContent xmlns:mc="http://schemas.openxmlformats.org/markup-compatibility/2006" xmlns:p14="http://schemas.microsoft.com/office/powerpoint/2010/main">
    <mc:Choice Requires="p14">
      <p:transition p14:dur="0" advTm="5000"/>
    </mc:Choice>
    <mc:Fallback xmlns="">
      <p:transition advTm="5000"/>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1 Título"/>
          <p:cNvSpPr txBox="1">
            <a:spLocks/>
          </p:cNvSpPr>
          <p:nvPr/>
        </p:nvSpPr>
        <p:spPr bwMode="auto">
          <a:xfrm>
            <a:off x="467544" y="6464"/>
            <a:ext cx="6480720" cy="6588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2pPr>
            <a:lvl3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3pPr>
            <a:lvl4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4pPr>
            <a:lvl5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algn="l"/>
            <a:r>
              <a:rPr lang="es-ES" altLang="es-CO" sz="3200" b="1" dirty="0"/>
              <a:t>INSTALAR APPIUM</a:t>
            </a:r>
          </a:p>
        </p:txBody>
      </p:sp>
      <p:cxnSp>
        <p:nvCxnSpPr>
          <p:cNvPr id="9" name="Conector recto 8"/>
          <p:cNvCxnSpPr/>
          <p:nvPr/>
        </p:nvCxnSpPr>
        <p:spPr>
          <a:xfrm>
            <a:off x="467544" y="726544"/>
            <a:ext cx="8064896"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Marcador de contenido 2"/>
          <p:cNvSpPr txBox="1">
            <a:spLocks/>
          </p:cNvSpPr>
          <p:nvPr/>
        </p:nvSpPr>
        <p:spPr bwMode="auto">
          <a:xfrm>
            <a:off x="347996" y="787812"/>
            <a:ext cx="4006648" cy="10259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82600" indent="-457200" algn="l" rtl="0" eaLnBrk="0" fontAlgn="base" hangingPunct="0">
              <a:spcBef>
                <a:spcPct val="50000"/>
              </a:spcBef>
              <a:spcAft>
                <a:spcPct val="0"/>
              </a:spcAft>
              <a:buClr>
                <a:schemeClr val="accent2"/>
              </a:buClr>
              <a:buSzPct val="125000"/>
              <a:buFont typeface="Webdings" panose="05030102010509060703" pitchFamily="18" charset="2"/>
              <a:buChar char="4"/>
              <a:defRPr sz="2800">
                <a:solidFill>
                  <a:srgbClr val="003399"/>
                </a:solidFill>
                <a:latin typeface="+mn-lt"/>
                <a:ea typeface="+mn-ea"/>
                <a:cs typeface="+mn-cs"/>
              </a:defRPr>
            </a:lvl1pPr>
            <a:lvl2pPr marL="769938" indent="-285750" algn="l" rtl="0" eaLnBrk="0" fontAlgn="base" hangingPunct="0">
              <a:spcBef>
                <a:spcPct val="20000"/>
              </a:spcBef>
              <a:spcAft>
                <a:spcPct val="0"/>
              </a:spcAft>
              <a:buClr>
                <a:schemeClr val="tx1"/>
              </a:buClr>
              <a:buFont typeface="Symbol" panose="05050102010706020507" pitchFamily="18" charset="2"/>
              <a:buChar char="·"/>
              <a:defRPr sz="2000">
                <a:solidFill>
                  <a:schemeClr val="tx1"/>
                </a:solidFill>
                <a:latin typeface="+mn-lt"/>
              </a:defRPr>
            </a:lvl2pPr>
            <a:lvl3pPr marL="1143000" indent="-228600" algn="l" rtl="0" eaLnBrk="0" fontAlgn="base" hangingPunct="0">
              <a:spcBef>
                <a:spcPct val="20000"/>
              </a:spcBef>
              <a:spcAft>
                <a:spcPct val="0"/>
              </a:spcAft>
              <a:buClr>
                <a:schemeClr val="tx1"/>
              </a:buClr>
              <a:buSzPct val="80000"/>
              <a:buFont typeface="Wingdings" panose="05000000000000000000" pitchFamily="2" charset="2"/>
              <a:buChar char="w"/>
              <a:defRPr sz="1600">
                <a:solidFill>
                  <a:schemeClr val="tx1"/>
                </a:solidFill>
                <a:latin typeface="+mn-lt"/>
              </a:defRPr>
            </a:lvl3pPr>
            <a:lvl4pPr marL="1600200" indent="-228600" algn="l" rtl="0" eaLnBrk="0" fontAlgn="base" hangingPunct="0">
              <a:spcBef>
                <a:spcPct val="20000"/>
              </a:spcBef>
              <a:spcAft>
                <a:spcPct val="0"/>
              </a:spcAft>
              <a:buClr>
                <a:schemeClr val="tx1"/>
              </a:buClr>
              <a:buSzPct val="50000"/>
              <a:buFont typeface="Wingdings" panose="05000000000000000000" pitchFamily="2" charset="2"/>
              <a:buChar char="w"/>
              <a:defRPr sz="1600" i="1">
                <a:solidFill>
                  <a:schemeClr val="tx1"/>
                </a:solidFill>
                <a:latin typeface="+mn-lt"/>
              </a:defRPr>
            </a:lvl4pPr>
            <a:lvl5pPr marL="2057400" indent="-228600" algn="l" rtl="0" eaLnBrk="0" fontAlgn="base" hangingPunct="0">
              <a:spcBef>
                <a:spcPct val="20000"/>
              </a:spcBef>
              <a:spcAft>
                <a:spcPct val="0"/>
              </a:spcAft>
              <a:buClr>
                <a:srgbClr val="003366"/>
              </a:buClr>
              <a:buSzPct val="80000"/>
              <a:buFont typeface="Wingdings" panose="05000000000000000000" pitchFamily="2" charset="2"/>
              <a:buChar char="¬"/>
              <a:defRPr sz="1000">
                <a:solidFill>
                  <a:schemeClr val="tx1"/>
                </a:solidFill>
                <a:latin typeface="+mn-lt"/>
              </a:defRPr>
            </a:lvl5pPr>
            <a:lvl6pPr marL="2514600" indent="-228600" algn="l" rtl="0" eaLnBrk="0" fontAlgn="base" hangingPunct="0">
              <a:spcBef>
                <a:spcPct val="20000"/>
              </a:spcBef>
              <a:spcAft>
                <a:spcPct val="0"/>
              </a:spcAft>
              <a:buClr>
                <a:srgbClr val="003366"/>
              </a:buClr>
              <a:buSzPct val="80000"/>
              <a:buFont typeface="Wingdings" pitchFamily="2" charset="2"/>
              <a:buChar char="¬"/>
              <a:defRPr sz="1000">
                <a:solidFill>
                  <a:schemeClr val="tx1"/>
                </a:solidFill>
                <a:latin typeface="+mn-lt"/>
              </a:defRPr>
            </a:lvl6pPr>
            <a:lvl7pPr marL="2971800" indent="-228600" algn="l" rtl="0" eaLnBrk="0" fontAlgn="base" hangingPunct="0">
              <a:spcBef>
                <a:spcPct val="20000"/>
              </a:spcBef>
              <a:spcAft>
                <a:spcPct val="0"/>
              </a:spcAft>
              <a:buClr>
                <a:srgbClr val="003366"/>
              </a:buClr>
              <a:buSzPct val="80000"/>
              <a:buFont typeface="Wingdings" pitchFamily="2" charset="2"/>
              <a:buChar char="¬"/>
              <a:defRPr sz="1000">
                <a:solidFill>
                  <a:schemeClr val="tx1"/>
                </a:solidFill>
                <a:latin typeface="+mn-lt"/>
              </a:defRPr>
            </a:lvl7pPr>
            <a:lvl8pPr marL="3429000" indent="-228600" algn="l" rtl="0" eaLnBrk="0" fontAlgn="base" hangingPunct="0">
              <a:spcBef>
                <a:spcPct val="20000"/>
              </a:spcBef>
              <a:spcAft>
                <a:spcPct val="0"/>
              </a:spcAft>
              <a:buClr>
                <a:srgbClr val="003366"/>
              </a:buClr>
              <a:buSzPct val="80000"/>
              <a:buFont typeface="Wingdings" pitchFamily="2" charset="2"/>
              <a:buChar char="¬"/>
              <a:defRPr sz="1000">
                <a:solidFill>
                  <a:schemeClr val="tx1"/>
                </a:solidFill>
                <a:latin typeface="+mn-lt"/>
              </a:defRPr>
            </a:lvl8pPr>
            <a:lvl9pPr marL="3886200" indent="-228600" algn="l" rtl="0" eaLnBrk="0" fontAlgn="base" hangingPunct="0">
              <a:spcBef>
                <a:spcPct val="20000"/>
              </a:spcBef>
              <a:spcAft>
                <a:spcPct val="0"/>
              </a:spcAft>
              <a:buClr>
                <a:srgbClr val="003366"/>
              </a:buClr>
              <a:buSzPct val="80000"/>
              <a:buFont typeface="Wingdings" pitchFamily="2" charset="2"/>
              <a:buChar char="¬"/>
              <a:defRPr sz="1000">
                <a:solidFill>
                  <a:schemeClr val="tx1"/>
                </a:solidFill>
                <a:latin typeface="+mn-lt"/>
              </a:defRPr>
            </a:lvl9pPr>
          </a:lstStyle>
          <a:p>
            <a:pPr marL="25400" indent="0">
              <a:buNone/>
              <a:defRPr/>
            </a:pPr>
            <a:r>
              <a:rPr kumimoji="0" lang="es-ES" kern="0" dirty="0">
                <a:solidFill>
                  <a:schemeClr val="tx1"/>
                </a:solidFill>
              </a:rPr>
              <a:t>-</a:t>
            </a:r>
            <a:r>
              <a:rPr kumimoji="0" lang="es-ES" sz="1600" kern="0" dirty="0" err="1">
                <a:solidFill>
                  <a:schemeClr val="tx1"/>
                </a:solidFill>
              </a:rPr>
              <a:t>Click</a:t>
            </a:r>
            <a:r>
              <a:rPr kumimoji="0" lang="es-ES" sz="1600" kern="0" dirty="0">
                <a:solidFill>
                  <a:schemeClr val="tx1"/>
                </a:solidFill>
              </a:rPr>
              <a:t> en INSTALL</a:t>
            </a:r>
            <a:endParaRPr lang="es-ES" sz="1600" kern="0" dirty="0">
              <a:solidFill>
                <a:schemeClr val="tx1"/>
              </a:solidFill>
            </a:endParaRPr>
          </a:p>
        </p:txBody>
      </p:sp>
      <p:sp useBgFill="1">
        <p:nvSpPr>
          <p:cNvPr id="11" name="Rectángulo 10">
            <a:hlinkClick r:id="rId2" action="ppaction://hlinksldjump"/>
          </p:cNvPr>
          <p:cNvSpPr/>
          <p:nvPr/>
        </p:nvSpPr>
        <p:spPr>
          <a:xfrm>
            <a:off x="7992932" y="108680"/>
            <a:ext cx="1075764" cy="579810"/>
          </a:xfrm>
          <a:prstGeom prst="rect">
            <a:avLst/>
          </a:prstGeom>
          <a:ln>
            <a:solidFill>
              <a:srgbClr val="FBFBFB"/>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3" name="Marcador de contenido 2">
            <a:extLst>
              <a:ext uri="{FF2B5EF4-FFF2-40B4-BE49-F238E27FC236}">
                <a16:creationId xmlns:a16="http://schemas.microsoft.com/office/drawing/2014/main" id="{FCE4FF88-4AFF-4359-A2FF-84EF8FF876B2}"/>
              </a:ext>
            </a:extLst>
          </p:cNvPr>
          <p:cNvSpPr txBox="1">
            <a:spLocks/>
          </p:cNvSpPr>
          <p:nvPr/>
        </p:nvSpPr>
        <p:spPr bwMode="auto">
          <a:xfrm>
            <a:off x="4354644" y="749757"/>
            <a:ext cx="4006648" cy="10259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82600" indent="-457200" algn="l" rtl="0" eaLnBrk="0" fontAlgn="base" hangingPunct="0">
              <a:spcBef>
                <a:spcPct val="50000"/>
              </a:spcBef>
              <a:spcAft>
                <a:spcPct val="0"/>
              </a:spcAft>
              <a:buClr>
                <a:schemeClr val="accent2"/>
              </a:buClr>
              <a:buSzPct val="125000"/>
              <a:buFont typeface="Webdings" panose="05030102010509060703" pitchFamily="18" charset="2"/>
              <a:buChar char="4"/>
              <a:defRPr sz="2800">
                <a:solidFill>
                  <a:srgbClr val="003399"/>
                </a:solidFill>
                <a:latin typeface="+mn-lt"/>
                <a:ea typeface="+mn-ea"/>
                <a:cs typeface="+mn-cs"/>
              </a:defRPr>
            </a:lvl1pPr>
            <a:lvl2pPr marL="769938" indent="-285750" algn="l" rtl="0" eaLnBrk="0" fontAlgn="base" hangingPunct="0">
              <a:spcBef>
                <a:spcPct val="20000"/>
              </a:spcBef>
              <a:spcAft>
                <a:spcPct val="0"/>
              </a:spcAft>
              <a:buClr>
                <a:schemeClr val="tx1"/>
              </a:buClr>
              <a:buFont typeface="Symbol" panose="05050102010706020507" pitchFamily="18" charset="2"/>
              <a:buChar char="·"/>
              <a:defRPr sz="2000">
                <a:solidFill>
                  <a:schemeClr val="tx1"/>
                </a:solidFill>
                <a:latin typeface="+mn-lt"/>
              </a:defRPr>
            </a:lvl2pPr>
            <a:lvl3pPr marL="1143000" indent="-228600" algn="l" rtl="0" eaLnBrk="0" fontAlgn="base" hangingPunct="0">
              <a:spcBef>
                <a:spcPct val="20000"/>
              </a:spcBef>
              <a:spcAft>
                <a:spcPct val="0"/>
              </a:spcAft>
              <a:buClr>
                <a:schemeClr val="tx1"/>
              </a:buClr>
              <a:buSzPct val="80000"/>
              <a:buFont typeface="Wingdings" panose="05000000000000000000" pitchFamily="2" charset="2"/>
              <a:buChar char="w"/>
              <a:defRPr sz="1600">
                <a:solidFill>
                  <a:schemeClr val="tx1"/>
                </a:solidFill>
                <a:latin typeface="+mn-lt"/>
              </a:defRPr>
            </a:lvl3pPr>
            <a:lvl4pPr marL="1600200" indent="-228600" algn="l" rtl="0" eaLnBrk="0" fontAlgn="base" hangingPunct="0">
              <a:spcBef>
                <a:spcPct val="20000"/>
              </a:spcBef>
              <a:spcAft>
                <a:spcPct val="0"/>
              </a:spcAft>
              <a:buClr>
                <a:schemeClr val="tx1"/>
              </a:buClr>
              <a:buSzPct val="50000"/>
              <a:buFont typeface="Wingdings" panose="05000000000000000000" pitchFamily="2" charset="2"/>
              <a:buChar char="w"/>
              <a:defRPr sz="1600" i="1">
                <a:solidFill>
                  <a:schemeClr val="tx1"/>
                </a:solidFill>
                <a:latin typeface="+mn-lt"/>
              </a:defRPr>
            </a:lvl4pPr>
            <a:lvl5pPr marL="2057400" indent="-228600" algn="l" rtl="0" eaLnBrk="0" fontAlgn="base" hangingPunct="0">
              <a:spcBef>
                <a:spcPct val="20000"/>
              </a:spcBef>
              <a:spcAft>
                <a:spcPct val="0"/>
              </a:spcAft>
              <a:buClr>
                <a:srgbClr val="003366"/>
              </a:buClr>
              <a:buSzPct val="80000"/>
              <a:buFont typeface="Wingdings" panose="05000000000000000000" pitchFamily="2" charset="2"/>
              <a:buChar char="¬"/>
              <a:defRPr sz="1000">
                <a:solidFill>
                  <a:schemeClr val="tx1"/>
                </a:solidFill>
                <a:latin typeface="+mn-lt"/>
              </a:defRPr>
            </a:lvl5pPr>
            <a:lvl6pPr marL="2514600" indent="-228600" algn="l" rtl="0" eaLnBrk="0" fontAlgn="base" hangingPunct="0">
              <a:spcBef>
                <a:spcPct val="20000"/>
              </a:spcBef>
              <a:spcAft>
                <a:spcPct val="0"/>
              </a:spcAft>
              <a:buClr>
                <a:srgbClr val="003366"/>
              </a:buClr>
              <a:buSzPct val="80000"/>
              <a:buFont typeface="Wingdings" pitchFamily="2" charset="2"/>
              <a:buChar char="¬"/>
              <a:defRPr sz="1000">
                <a:solidFill>
                  <a:schemeClr val="tx1"/>
                </a:solidFill>
                <a:latin typeface="+mn-lt"/>
              </a:defRPr>
            </a:lvl6pPr>
            <a:lvl7pPr marL="2971800" indent="-228600" algn="l" rtl="0" eaLnBrk="0" fontAlgn="base" hangingPunct="0">
              <a:spcBef>
                <a:spcPct val="20000"/>
              </a:spcBef>
              <a:spcAft>
                <a:spcPct val="0"/>
              </a:spcAft>
              <a:buClr>
                <a:srgbClr val="003366"/>
              </a:buClr>
              <a:buSzPct val="80000"/>
              <a:buFont typeface="Wingdings" pitchFamily="2" charset="2"/>
              <a:buChar char="¬"/>
              <a:defRPr sz="1000">
                <a:solidFill>
                  <a:schemeClr val="tx1"/>
                </a:solidFill>
                <a:latin typeface="+mn-lt"/>
              </a:defRPr>
            </a:lvl7pPr>
            <a:lvl8pPr marL="3429000" indent="-228600" algn="l" rtl="0" eaLnBrk="0" fontAlgn="base" hangingPunct="0">
              <a:spcBef>
                <a:spcPct val="20000"/>
              </a:spcBef>
              <a:spcAft>
                <a:spcPct val="0"/>
              </a:spcAft>
              <a:buClr>
                <a:srgbClr val="003366"/>
              </a:buClr>
              <a:buSzPct val="80000"/>
              <a:buFont typeface="Wingdings" pitchFamily="2" charset="2"/>
              <a:buChar char="¬"/>
              <a:defRPr sz="1000">
                <a:solidFill>
                  <a:schemeClr val="tx1"/>
                </a:solidFill>
                <a:latin typeface="+mn-lt"/>
              </a:defRPr>
            </a:lvl8pPr>
            <a:lvl9pPr marL="3886200" indent="-228600" algn="l" rtl="0" eaLnBrk="0" fontAlgn="base" hangingPunct="0">
              <a:spcBef>
                <a:spcPct val="20000"/>
              </a:spcBef>
              <a:spcAft>
                <a:spcPct val="0"/>
              </a:spcAft>
              <a:buClr>
                <a:srgbClr val="003366"/>
              </a:buClr>
              <a:buSzPct val="80000"/>
              <a:buFont typeface="Wingdings" pitchFamily="2" charset="2"/>
              <a:buChar char="¬"/>
              <a:defRPr sz="1000">
                <a:solidFill>
                  <a:schemeClr val="tx1"/>
                </a:solidFill>
                <a:latin typeface="+mn-lt"/>
              </a:defRPr>
            </a:lvl9pPr>
          </a:lstStyle>
          <a:p>
            <a:pPr marL="25400" indent="0">
              <a:buNone/>
              <a:defRPr/>
            </a:pPr>
            <a:r>
              <a:rPr kumimoji="0" lang="es-ES" kern="0" dirty="0">
                <a:solidFill>
                  <a:schemeClr val="tx1"/>
                </a:solidFill>
              </a:rPr>
              <a:t>-</a:t>
            </a:r>
            <a:r>
              <a:rPr lang="es-ES" sz="1600" kern="0" dirty="0" err="1">
                <a:solidFill>
                  <a:schemeClr val="tx1"/>
                </a:solidFill>
                <a:sym typeface="Wingdings" panose="05000000000000000000" pitchFamily="2" charset="2"/>
              </a:rPr>
              <a:t>Click</a:t>
            </a:r>
            <a:r>
              <a:rPr lang="es-ES" sz="1600" kern="0" dirty="0">
                <a:solidFill>
                  <a:schemeClr val="tx1"/>
                </a:solidFill>
                <a:sym typeface="Wingdings" panose="05000000000000000000" pitchFamily="2" charset="2"/>
              </a:rPr>
              <a:t> en </a:t>
            </a:r>
            <a:r>
              <a:rPr lang="es-ES" sz="1600" kern="0" dirty="0" err="1">
                <a:solidFill>
                  <a:schemeClr val="tx1"/>
                </a:solidFill>
                <a:sym typeface="Wingdings" panose="05000000000000000000" pitchFamily="2" charset="2"/>
              </a:rPr>
              <a:t>Netx</a:t>
            </a:r>
            <a:endParaRPr lang="es-ES" sz="1600" kern="0" dirty="0">
              <a:solidFill>
                <a:schemeClr val="tx1"/>
              </a:solidFill>
            </a:endParaRPr>
          </a:p>
        </p:txBody>
      </p:sp>
      <p:pic>
        <p:nvPicPr>
          <p:cNvPr id="3" name="Imagen 2">
            <a:extLst>
              <a:ext uri="{FF2B5EF4-FFF2-40B4-BE49-F238E27FC236}">
                <a16:creationId xmlns:a16="http://schemas.microsoft.com/office/drawing/2014/main" id="{53058B00-67A9-4738-9D59-1E83D0866287}"/>
              </a:ext>
            </a:extLst>
          </p:cNvPr>
          <p:cNvPicPr>
            <a:picLocks noChangeAspect="1"/>
          </p:cNvPicPr>
          <p:nvPr/>
        </p:nvPicPr>
        <p:blipFill>
          <a:blip r:embed="rId3"/>
          <a:stretch>
            <a:fillRect/>
          </a:stretch>
        </p:blipFill>
        <p:spPr>
          <a:xfrm>
            <a:off x="338827" y="1644436"/>
            <a:ext cx="3925978" cy="3052132"/>
          </a:xfrm>
          <a:prstGeom prst="rect">
            <a:avLst/>
          </a:prstGeom>
        </p:spPr>
      </p:pic>
      <p:pic>
        <p:nvPicPr>
          <p:cNvPr id="6" name="Imagen 5">
            <a:extLst>
              <a:ext uri="{FF2B5EF4-FFF2-40B4-BE49-F238E27FC236}">
                <a16:creationId xmlns:a16="http://schemas.microsoft.com/office/drawing/2014/main" id="{6C9517E8-2FD6-425D-B510-131450AD9538}"/>
              </a:ext>
            </a:extLst>
          </p:cNvPr>
          <p:cNvPicPr>
            <a:picLocks noChangeAspect="1"/>
          </p:cNvPicPr>
          <p:nvPr/>
        </p:nvPicPr>
        <p:blipFill>
          <a:blip r:embed="rId4"/>
          <a:stretch>
            <a:fillRect/>
          </a:stretch>
        </p:blipFill>
        <p:spPr>
          <a:xfrm>
            <a:off x="4534322" y="1514712"/>
            <a:ext cx="4261682" cy="3311581"/>
          </a:xfrm>
          <a:prstGeom prst="rect">
            <a:avLst/>
          </a:prstGeom>
        </p:spPr>
      </p:pic>
    </p:spTree>
    <p:extLst>
      <p:ext uri="{BB962C8B-B14F-4D97-AF65-F5344CB8AC3E}">
        <p14:creationId xmlns:p14="http://schemas.microsoft.com/office/powerpoint/2010/main" val="2081048470"/>
      </p:ext>
    </p:extLst>
  </p:cSld>
  <p:clrMapOvr>
    <a:masterClrMapping/>
  </p:clrMapOvr>
  <mc:AlternateContent xmlns:mc="http://schemas.openxmlformats.org/markup-compatibility/2006" xmlns:p14="http://schemas.microsoft.com/office/powerpoint/2010/main">
    <mc:Choice Requires="p14">
      <p:transition p14:dur="0" advTm="5000"/>
    </mc:Choice>
    <mc:Fallback xmlns="">
      <p:transition advTm="5000"/>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1 Título"/>
          <p:cNvSpPr txBox="1">
            <a:spLocks/>
          </p:cNvSpPr>
          <p:nvPr/>
        </p:nvSpPr>
        <p:spPr bwMode="auto">
          <a:xfrm>
            <a:off x="467544" y="6464"/>
            <a:ext cx="6480720" cy="6588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2pPr>
            <a:lvl3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3pPr>
            <a:lvl4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4pPr>
            <a:lvl5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algn="l"/>
            <a:r>
              <a:rPr lang="es-ES" altLang="es-CO" sz="3200" b="1" dirty="0"/>
              <a:t>INSTALAR APPIUM</a:t>
            </a:r>
          </a:p>
        </p:txBody>
      </p:sp>
      <p:cxnSp>
        <p:nvCxnSpPr>
          <p:cNvPr id="9" name="Conector recto 8"/>
          <p:cNvCxnSpPr/>
          <p:nvPr/>
        </p:nvCxnSpPr>
        <p:spPr>
          <a:xfrm>
            <a:off x="467544" y="726544"/>
            <a:ext cx="8064896"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Marcador de contenido 2"/>
          <p:cNvSpPr txBox="1">
            <a:spLocks/>
          </p:cNvSpPr>
          <p:nvPr/>
        </p:nvSpPr>
        <p:spPr bwMode="auto">
          <a:xfrm>
            <a:off x="347996" y="787812"/>
            <a:ext cx="4006648" cy="10259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82600" indent="-457200" algn="l" rtl="0" eaLnBrk="0" fontAlgn="base" hangingPunct="0">
              <a:spcBef>
                <a:spcPct val="50000"/>
              </a:spcBef>
              <a:spcAft>
                <a:spcPct val="0"/>
              </a:spcAft>
              <a:buClr>
                <a:schemeClr val="accent2"/>
              </a:buClr>
              <a:buSzPct val="125000"/>
              <a:buFont typeface="Webdings" panose="05030102010509060703" pitchFamily="18" charset="2"/>
              <a:buChar char="4"/>
              <a:defRPr sz="2800">
                <a:solidFill>
                  <a:srgbClr val="003399"/>
                </a:solidFill>
                <a:latin typeface="+mn-lt"/>
                <a:ea typeface="+mn-ea"/>
                <a:cs typeface="+mn-cs"/>
              </a:defRPr>
            </a:lvl1pPr>
            <a:lvl2pPr marL="769938" indent="-285750" algn="l" rtl="0" eaLnBrk="0" fontAlgn="base" hangingPunct="0">
              <a:spcBef>
                <a:spcPct val="20000"/>
              </a:spcBef>
              <a:spcAft>
                <a:spcPct val="0"/>
              </a:spcAft>
              <a:buClr>
                <a:schemeClr val="tx1"/>
              </a:buClr>
              <a:buFont typeface="Symbol" panose="05050102010706020507" pitchFamily="18" charset="2"/>
              <a:buChar char="·"/>
              <a:defRPr sz="2000">
                <a:solidFill>
                  <a:schemeClr val="tx1"/>
                </a:solidFill>
                <a:latin typeface="+mn-lt"/>
              </a:defRPr>
            </a:lvl2pPr>
            <a:lvl3pPr marL="1143000" indent="-228600" algn="l" rtl="0" eaLnBrk="0" fontAlgn="base" hangingPunct="0">
              <a:spcBef>
                <a:spcPct val="20000"/>
              </a:spcBef>
              <a:spcAft>
                <a:spcPct val="0"/>
              </a:spcAft>
              <a:buClr>
                <a:schemeClr val="tx1"/>
              </a:buClr>
              <a:buSzPct val="80000"/>
              <a:buFont typeface="Wingdings" panose="05000000000000000000" pitchFamily="2" charset="2"/>
              <a:buChar char="w"/>
              <a:defRPr sz="1600">
                <a:solidFill>
                  <a:schemeClr val="tx1"/>
                </a:solidFill>
                <a:latin typeface="+mn-lt"/>
              </a:defRPr>
            </a:lvl3pPr>
            <a:lvl4pPr marL="1600200" indent="-228600" algn="l" rtl="0" eaLnBrk="0" fontAlgn="base" hangingPunct="0">
              <a:spcBef>
                <a:spcPct val="20000"/>
              </a:spcBef>
              <a:spcAft>
                <a:spcPct val="0"/>
              </a:spcAft>
              <a:buClr>
                <a:schemeClr val="tx1"/>
              </a:buClr>
              <a:buSzPct val="50000"/>
              <a:buFont typeface="Wingdings" panose="05000000000000000000" pitchFamily="2" charset="2"/>
              <a:buChar char="w"/>
              <a:defRPr sz="1600" i="1">
                <a:solidFill>
                  <a:schemeClr val="tx1"/>
                </a:solidFill>
                <a:latin typeface="+mn-lt"/>
              </a:defRPr>
            </a:lvl4pPr>
            <a:lvl5pPr marL="2057400" indent="-228600" algn="l" rtl="0" eaLnBrk="0" fontAlgn="base" hangingPunct="0">
              <a:spcBef>
                <a:spcPct val="20000"/>
              </a:spcBef>
              <a:spcAft>
                <a:spcPct val="0"/>
              </a:spcAft>
              <a:buClr>
                <a:srgbClr val="003366"/>
              </a:buClr>
              <a:buSzPct val="80000"/>
              <a:buFont typeface="Wingdings" panose="05000000000000000000" pitchFamily="2" charset="2"/>
              <a:buChar char="¬"/>
              <a:defRPr sz="1000">
                <a:solidFill>
                  <a:schemeClr val="tx1"/>
                </a:solidFill>
                <a:latin typeface="+mn-lt"/>
              </a:defRPr>
            </a:lvl5pPr>
            <a:lvl6pPr marL="2514600" indent="-228600" algn="l" rtl="0" eaLnBrk="0" fontAlgn="base" hangingPunct="0">
              <a:spcBef>
                <a:spcPct val="20000"/>
              </a:spcBef>
              <a:spcAft>
                <a:spcPct val="0"/>
              </a:spcAft>
              <a:buClr>
                <a:srgbClr val="003366"/>
              </a:buClr>
              <a:buSzPct val="80000"/>
              <a:buFont typeface="Wingdings" pitchFamily="2" charset="2"/>
              <a:buChar char="¬"/>
              <a:defRPr sz="1000">
                <a:solidFill>
                  <a:schemeClr val="tx1"/>
                </a:solidFill>
                <a:latin typeface="+mn-lt"/>
              </a:defRPr>
            </a:lvl6pPr>
            <a:lvl7pPr marL="2971800" indent="-228600" algn="l" rtl="0" eaLnBrk="0" fontAlgn="base" hangingPunct="0">
              <a:spcBef>
                <a:spcPct val="20000"/>
              </a:spcBef>
              <a:spcAft>
                <a:spcPct val="0"/>
              </a:spcAft>
              <a:buClr>
                <a:srgbClr val="003366"/>
              </a:buClr>
              <a:buSzPct val="80000"/>
              <a:buFont typeface="Wingdings" pitchFamily="2" charset="2"/>
              <a:buChar char="¬"/>
              <a:defRPr sz="1000">
                <a:solidFill>
                  <a:schemeClr val="tx1"/>
                </a:solidFill>
                <a:latin typeface="+mn-lt"/>
              </a:defRPr>
            </a:lvl7pPr>
            <a:lvl8pPr marL="3429000" indent="-228600" algn="l" rtl="0" eaLnBrk="0" fontAlgn="base" hangingPunct="0">
              <a:spcBef>
                <a:spcPct val="20000"/>
              </a:spcBef>
              <a:spcAft>
                <a:spcPct val="0"/>
              </a:spcAft>
              <a:buClr>
                <a:srgbClr val="003366"/>
              </a:buClr>
              <a:buSzPct val="80000"/>
              <a:buFont typeface="Wingdings" pitchFamily="2" charset="2"/>
              <a:buChar char="¬"/>
              <a:defRPr sz="1000">
                <a:solidFill>
                  <a:schemeClr val="tx1"/>
                </a:solidFill>
                <a:latin typeface="+mn-lt"/>
              </a:defRPr>
            </a:lvl8pPr>
            <a:lvl9pPr marL="3886200" indent="-228600" algn="l" rtl="0" eaLnBrk="0" fontAlgn="base" hangingPunct="0">
              <a:spcBef>
                <a:spcPct val="20000"/>
              </a:spcBef>
              <a:spcAft>
                <a:spcPct val="0"/>
              </a:spcAft>
              <a:buClr>
                <a:srgbClr val="003366"/>
              </a:buClr>
              <a:buSzPct val="80000"/>
              <a:buFont typeface="Wingdings" pitchFamily="2" charset="2"/>
              <a:buChar char="¬"/>
              <a:defRPr sz="1000">
                <a:solidFill>
                  <a:schemeClr val="tx1"/>
                </a:solidFill>
                <a:latin typeface="+mn-lt"/>
              </a:defRPr>
            </a:lvl9pPr>
          </a:lstStyle>
          <a:p>
            <a:pPr marL="25400" indent="0">
              <a:buNone/>
              <a:defRPr/>
            </a:pPr>
            <a:r>
              <a:rPr kumimoji="0" lang="es-ES" kern="0" dirty="0">
                <a:solidFill>
                  <a:schemeClr val="tx1"/>
                </a:solidFill>
              </a:rPr>
              <a:t>-</a:t>
            </a:r>
            <a:r>
              <a:rPr kumimoji="0" lang="es-ES" sz="1600" kern="0" dirty="0" err="1">
                <a:solidFill>
                  <a:schemeClr val="tx1"/>
                </a:solidFill>
              </a:rPr>
              <a:t>Click</a:t>
            </a:r>
            <a:r>
              <a:rPr kumimoji="0" lang="es-ES" sz="1600" kern="0" dirty="0">
                <a:solidFill>
                  <a:schemeClr val="tx1"/>
                </a:solidFill>
              </a:rPr>
              <a:t> en </a:t>
            </a:r>
            <a:r>
              <a:rPr lang="es-ES" sz="1600" kern="0" dirty="0" err="1">
                <a:solidFill>
                  <a:schemeClr val="tx1"/>
                </a:solidFill>
              </a:rPr>
              <a:t>finish</a:t>
            </a:r>
            <a:endParaRPr lang="es-ES" sz="1600" kern="0" dirty="0">
              <a:solidFill>
                <a:schemeClr val="tx1"/>
              </a:solidFill>
            </a:endParaRPr>
          </a:p>
        </p:txBody>
      </p:sp>
      <p:sp useBgFill="1">
        <p:nvSpPr>
          <p:cNvPr id="11" name="Rectángulo 10">
            <a:hlinkClick r:id="rId2" action="ppaction://hlinksldjump"/>
          </p:cNvPr>
          <p:cNvSpPr/>
          <p:nvPr/>
        </p:nvSpPr>
        <p:spPr>
          <a:xfrm>
            <a:off x="7992932" y="108680"/>
            <a:ext cx="1075764" cy="579810"/>
          </a:xfrm>
          <a:prstGeom prst="rect">
            <a:avLst/>
          </a:prstGeom>
          <a:ln>
            <a:solidFill>
              <a:srgbClr val="FBFBFB"/>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3" name="Marcador de contenido 2">
            <a:extLst>
              <a:ext uri="{FF2B5EF4-FFF2-40B4-BE49-F238E27FC236}">
                <a16:creationId xmlns:a16="http://schemas.microsoft.com/office/drawing/2014/main" id="{FCE4FF88-4AFF-4359-A2FF-84EF8FF876B2}"/>
              </a:ext>
            </a:extLst>
          </p:cNvPr>
          <p:cNvSpPr txBox="1">
            <a:spLocks/>
          </p:cNvSpPr>
          <p:nvPr/>
        </p:nvSpPr>
        <p:spPr bwMode="auto">
          <a:xfrm>
            <a:off x="4354644" y="749757"/>
            <a:ext cx="4006648" cy="10259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82600" indent="-457200" algn="l" rtl="0" eaLnBrk="0" fontAlgn="base" hangingPunct="0">
              <a:spcBef>
                <a:spcPct val="50000"/>
              </a:spcBef>
              <a:spcAft>
                <a:spcPct val="0"/>
              </a:spcAft>
              <a:buClr>
                <a:schemeClr val="accent2"/>
              </a:buClr>
              <a:buSzPct val="125000"/>
              <a:buFont typeface="Webdings" panose="05030102010509060703" pitchFamily="18" charset="2"/>
              <a:buChar char="4"/>
              <a:defRPr sz="2800">
                <a:solidFill>
                  <a:srgbClr val="003399"/>
                </a:solidFill>
                <a:latin typeface="+mn-lt"/>
                <a:ea typeface="+mn-ea"/>
                <a:cs typeface="+mn-cs"/>
              </a:defRPr>
            </a:lvl1pPr>
            <a:lvl2pPr marL="769938" indent="-285750" algn="l" rtl="0" eaLnBrk="0" fontAlgn="base" hangingPunct="0">
              <a:spcBef>
                <a:spcPct val="20000"/>
              </a:spcBef>
              <a:spcAft>
                <a:spcPct val="0"/>
              </a:spcAft>
              <a:buClr>
                <a:schemeClr val="tx1"/>
              </a:buClr>
              <a:buFont typeface="Symbol" panose="05050102010706020507" pitchFamily="18" charset="2"/>
              <a:buChar char="·"/>
              <a:defRPr sz="2000">
                <a:solidFill>
                  <a:schemeClr val="tx1"/>
                </a:solidFill>
                <a:latin typeface="+mn-lt"/>
              </a:defRPr>
            </a:lvl2pPr>
            <a:lvl3pPr marL="1143000" indent="-228600" algn="l" rtl="0" eaLnBrk="0" fontAlgn="base" hangingPunct="0">
              <a:spcBef>
                <a:spcPct val="20000"/>
              </a:spcBef>
              <a:spcAft>
                <a:spcPct val="0"/>
              </a:spcAft>
              <a:buClr>
                <a:schemeClr val="tx1"/>
              </a:buClr>
              <a:buSzPct val="80000"/>
              <a:buFont typeface="Wingdings" panose="05000000000000000000" pitchFamily="2" charset="2"/>
              <a:buChar char="w"/>
              <a:defRPr sz="1600">
                <a:solidFill>
                  <a:schemeClr val="tx1"/>
                </a:solidFill>
                <a:latin typeface="+mn-lt"/>
              </a:defRPr>
            </a:lvl3pPr>
            <a:lvl4pPr marL="1600200" indent="-228600" algn="l" rtl="0" eaLnBrk="0" fontAlgn="base" hangingPunct="0">
              <a:spcBef>
                <a:spcPct val="20000"/>
              </a:spcBef>
              <a:spcAft>
                <a:spcPct val="0"/>
              </a:spcAft>
              <a:buClr>
                <a:schemeClr val="tx1"/>
              </a:buClr>
              <a:buSzPct val="50000"/>
              <a:buFont typeface="Wingdings" panose="05000000000000000000" pitchFamily="2" charset="2"/>
              <a:buChar char="w"/>
              <a:defRPr sz="1600" i="1">
                <a:solidFill>
                  <a:schemeClr val="tx1"/>
                </a:solidFill>
                <a:latin typeface="+mn-lt"/>
              </a:defRPr>
            </a:lvl4pPr>
            <a:lvl5pPr marL="2057400" indent="-228600" algn="l" rtl="0" eaLnBrk="0" fontAlgn="base" hangingPunct="0">
              <a:spcBef>
                <a:spcPct val="20000"/>
              </a:spcBef>
              <a:spcAft>
                <a:spcPct val="0"/>
              </a:spcAft>
              <a:buClr>
                <a:srgbClr val="003366"/>
              </a:buClr>
              <a:buSzPct val="80000"/>
              <a:buFont typeface="Wingdings" panose="05000000000000000000" pitchFamily="2" charset="2"/>
              <a:buChar char="¬"/>
              <a:defRPr sz="1000">
                <a:solidFill>
                  <a:schemeClr val="tx1"/>
                </a:solidFill>
                <a:latin typeface="+mn-lt"/>
              </a:defRPr>
            </a:lvl5pPr>
            <a:lvl6pPr marL="2514600" indent="-228600" algn="l" rtl="0" eaLnBrk="0" fontAlgn="base" hangingPunct="0">
              <a:spcBef>
                <a:spcPct val="20000"/>
              </a:spcBef>
              <a:spcAft>
                <a:spcPct val="0"/>
              </a:spcAft>
              <a:buClr>
                <a:srgbClr val="003366"/>
              </a:buClr>
              <a:buSzPct val="80000"/>
              <a:buFont typeface="Wingdings" pitchFamily="2" charset="2"/>
              <a:buChar char="¬"/>
              <a:defRPr sz="1000">
                <a:solidFill>
                  <a:schemeClr val="tx1"/>
                </a:solidFill>
                <a:latin typeface="+mn-lt"/>
              </a:defRPr>
            </a:lvl6pPr>
            <a:lvl7pPr marL="2971800" indent="-228600" algn="l" rtl="0" eaLnBrk="0" fontAlgn="base" hangingPunct="0">
              <a:spcBef>
                <a:spcPct val="20000"/>
              </a:spcBef>
              <a:spcAft>
                <a:spcPct val="0"/>
              </a:spcAft>
              <a:buClr>
                <a:srgbClr val="003366"/>
              </a:buClr>
              <a:buSzPct val="80000"/>
              <a:buFont typeface="Wingdings" pitchFamily="2" charset="2"/>
              <a:buChar char="¬"/>
              <a:defRPr sz="1000">
                <a:solidFill>
                  <a:schemeClr val="tx1"/>
                </a:solidFill>
                <a:latin typeface="+mn-lt"/>
              </a:defRPr>
            </a:lvl7pPr>
            <a:lvl8pPr marL="3429000" indent="-228600" algn="l" rtl="0" eaLnBrk="0" fontAlgn="base" hangingPunct="0">
              <a:spcBef>
                <a:spcPct val="20000"/>
              </a:spcBef>
              <a:spcAft>
                <a:spcPct val="0"/>
              </a:spcAft>
              <a:buClr>
                <a:srgbClr val="003366"/>
              </a:buClr>
              <a:buSzPct val="80000"/>
              <a:buFont typeface="Wingdings" pitchFamily="2" charset="2"/>
              <a:buChar char="¬"/>
              <a:defRPr sz="1000">
                <a:solidFill>
                  <a:schemeClr val="tx1"/>
                </a:solidFill>
                <a:latin typeface="+mn-lt"/>
              </a:defRPr>
            </a:lvl8pPr>
            <a:lvl9pPr marL="3886200" indent="-228600" algn="l" rtl="0" eaLnBrk="0" fontAlgn="base" hangingPunct="0">
              <a:spcBef>
                <a:spcPct val="20000"/>
              </a:spcBef>
              <a:spcAft>
                <a:spcPct val="0"/>
              </a:spcAft>
              <a:buClr>
                <a:srgbClr val="003366"/>
              </a:buClr>
              <a:buSzPct val="80000"/>
              <a:buFont typeface="Wingdings" pitchFamily="2" charset="2"/>
              <a:buChar char="¬"/>
              <a:defRPr sz="1000">
                <a:solidFill>
                  <a:schemeClr val="tx1"/>
                </a:solidFill>
                <a:latin typeface="+mn-lt"/>
              </a:defRPr>
            </a:lvl9pPr>
          </a:lstStyle>
          <a:p>
            <a:pPr marL="25400" indent="0">
              <a:buNone/>
              <a:defRPr/>
            </a:pPr>
            <a:r>
              <a:rPr kumimoji="0" lang="es-ES" kern="0" dirty="0">
                <a:solidFill>
                  <a:schemeClr val="tx1"/>
                </a:solidFill>
              </a:rPr>
              <a:t>-</a:t>
            </a:r>
            <a:r>
              <a:rPr lang="es-ES" sz="1600" kern="0" dirty="0" err="1">
                <a:solidFill>
                  <a:schemeClr val="tx1"/>
                </a:solidFill>
                <a:sym typeface="Wingdings" panose="05000000000000000000" pitchFamily="2" charset="2"/>
              </a:rPr>
              <a:t>Click</a:t>
            </a:r>
            <a:r>
              <a:rPr lang="es-ES" sz="1600" kern="0" dirty="0">
                <a:solidFill>
                  <a:schemeClr val="tx1"/>
                </a:solidFill>
                <a:sym typeface="Wingdings" panose="05000000000000000000" pitchFamily="2" charset="2"/>
              </a:rPr>
              <a:t> Do </a:t>
            </a:r>
            <a:r>
              <a:rPr lang="es-ES" sz="1600" kern="0" dirty="0" err="1">
                <a:solidFill>
                  <a:schemeClr val="tx1"/>
                </a:solidFill>
                <a:sym typeface="Wingdings" panose="05000000000000000000" pitchFamily="2" charset="2"/>
              </a:rPr>
              <a:t>not</a:t>
            </a:r>
            <a:r>
              <a:rPr lang="es-ES" sz="1600" kern="0" dirty="0">
                <a:solidFill>
                  <a:schemeClr val="tx1"/>
                </a:solidFill>
                <a:sym typeface="Wingdings" panose="05000000000000000000" pitchFamily="2" charset="2"/>
              </a:rPr>
              <a:t> </a:t>
            </a:r>
            <a:r>
              <a:rPr lang="es-ES" sz="1600" kern="0" dirty="0" err="1">
                <a:solidFill>
                  <a:schemeClr val="tx1"/>
                </a:solidFill>
                <a:sym typeface="Wingdings" panose="05000000000000000000" pitchFamily="2" charset="2"/>
              </a:rPr>
              <a:t>import</a:t>
            </a:r>
            <a:r>
              <a:rPr lang="es-ES" sz="1600" kern="0" dirty="0">
                <a:solidFill>
                  <a:schemeClr val="tx1"/>
                </a:solidFill>
                <a:sym typeface="Wingdings" panose="05000000000000000000" pitchFamily="2" charset="2"/>
              </a:rPr>
              <a:t> </a:t>
            </a:r>
            <a:r>
              <a:rPr lang="es-ES" sz="1600" kern="0" dirty="0" err="1">
                <a:solidFill>
                  <a:schemeClr val="tx1"/>
                </a:solidFill>
                <a:sym typeface="Wingdings" panose="05000000000000000000" pitchFamily="2" charset="2"/>
              </a:rPr>
              <a:t>settings</a:t>
            </a:r>
            <a:r>
              <a:rPr lang="es-ES" sz="1600" kern="0" dirty="0">
                <a:solidFill>
                  <a:schemeClr val="tx1"/>
                </a:solidFill>
                <a:sym typeface="Wingdings" panose="05000000000000000000" pitchFamily="2" charset="2"/>
              </a:rPr>
              <a:t>  Ok</a:t>
            </a:r>
            <a:endParaRPr lang="es-ES" sz="1600" kern="0" dirty="0">
              <a:solidFill>
                <a:schemeClr val="tx1"/>
              </a:solidFill>
            </a:endParaRPr>
          </a:p>
        </p:txBody>
      </p:sp>
      <p:pic>
        <p:nvPicPr>
          <p:cNvPr id="4" name="Imagen 3">
            <a:extLst>
              <a:ext uri="{FF2B5EF4-FFF2-40B4-BE49-F238E27FC236}">
                <a16:creationId xmlns:a16="http://schemas.microsoft.com/office/drawing/2014/main" id="{CE3C8486-380D-486D-B2D0-A047F33FCE84}"/>
              </a:ext>
            </a:extLst>
          </p:cNvPr>
          <p:cNvPicPr>
            <a:picLocks noChangeAspect="1"/>
          </p:cNvPicPr>
          <p:nvPr/>
        </p:nvPicPr>
        <p:blipFill>
          <a:blip r:embed="rId3"/>
          <a:stretch>
            <a:fillRect/>
          </a:stretch>
        </p:blipFill>
        <p:spPr>
          <a:xfrm>
            <a:off x="211618" y="1775734"/>
            <a:ext cx="4143026" cy="3363322"/>
          </a:xfrm>
          <a:prstGeom prst="rect">
            <a:avLst/>
          </a:prstGeom>
        </p:spPr>
      </p:pic>
      <p:pic>
        <p:nvPicPr>
          <p:cNvPr id="3" name="Imagen 2">
            <a:extLst>
              <a:ext uri="{FF2B5EF4-FFF2-40B4-BE49-F238E27FC236}">
                <a16:creationId xmlns:a16="http://schemas.microsoft.com/office/drawing/2014/main" id="{7348880E-8CE3-405C-B14F-C5C9A0C50890}"/>
              </a:ext>
            </a:extLst>
          </p:cNvPr>
          <p:cNvPicPr>
            <a:picLocks noChangeAspect="1"/>
          </p:cNvPicPr>
          <p:nvPr/>
        </p:nvPicPr>
        <p:blipFill>
          <a:blip r:embed="rId4"/>
          <a:stretch>
            <a:fillRect/>
          </a:stretch>
        </p:blipFill>
        <p:spPr>
          <a:xfrm>
            <a:off x="4789358" y="2353456"/>
            <a:ext cx="3970352" cy="1754707"/>
          </a:xfrm>
          <a:prstGeom prst="rect">
            <a:avLst/>
          </a:prstGeom>
        </p:spPr>
      </p:pic>
    </p:spTree>
    <p:extLst>
      <p:ext uri="{BB962C8B-B14F-4D97-AF65-F5344CB8AC3E}">
        <p14:creationId xmlns:p14="http://schemas.microsoft.com/office/powerpoint/2010/main" val="141523720"/>
      </p:ext>
    </p:extLst>
  </p:cSld>
  <p:clrMapOvr>
    <a:masterClrMapping/>
  </p:clrMapOvr>
  <mc:AlternateContent xmlns:mc="http://schemas.openxmlformats.org/markup-compatibility/2006" xmlns:p14="http://schemas.microsoft.com/office/powerpoint/2010/main">
    <mc:Choice Requires="p14">
      <p:transition p14:dur="0" advTm="5000"/>
    </mc:Choice>
    <mc:Fallback xmlns="">
      <p:transition advTm="5000"/>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1 Título"/>
          <p:cNvSpPr txBox="1">
            <a:spLocks/>
          </p:cNvSpPr>
          <p:nvPr/>
        </p:nvSpPr>
        <p:spPr bwMode="auto">
          <a:xfrm>
            <a:off x="467544" y="6464"/>
            <a:ext cx="6480720" cy="6588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2pPr>
            <a:lvl3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3pPr>
            <a:lvl4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4pPr>
            <a:lvl5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algn="l"/>
            <a:r>
              <a:rPr lang="es-ES" altLang="es-CO" sz="3200" b="1" dirty="0"/>
              <a:t>INSTALAR APPIUM</a:t>
            </a:r>
          </a:p>
        </p:txBody>
      </p:sp>
      <p:cxnSp>
        <p:nvCxnSpPr>
          <p:cNvPr id="9" name="Conector recto 8"/>
          <p:cNvCxnSpPr/>
          <p:nvPr/>
        </p:nvCxnSpPr>
        <p:spPr>
          <a:xfrm>
            <a:off x="467544" y="726544"/>
            <a:ext cx="8064896"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Marcador de contenido 2"/>
          <p:cNvSpPr txBox="1">
            <a:spLocks/>
          </p:cNvSpPr>
          <p:nvPr/>
        </p:nvSpPr>
        <p:spPr bwMode="auto">
          <a:xfrm>
            <a:off x="347996" y="787812"/>
            <a:ext cx="4006648" cy="10259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82600" indent="-457200" algn="l" rtl="0" eaLnBrk="0" fontAlgn="base" hangingPunct="0">
              <a:spcBef>
                <a:spcPct val="50000"/>
              </a:spcBef>
              <a:spcAft>
                <a:spcPct val="0"/>
              </a:spcAft>
              <a:buClr>
                <a:schemeClr val="accent2"/>
              </a:buClr>
              <a:buSzPct val="125000"/>
              <a:buFont typeface="Webdings" panose="05030102010509060703" pitchFamily="18" charset="2"/>
              <a:buChar char="4"/>
              <a:defRPr sz="2800">
                <a:solidFill>
                  <a:srgbClr val="003399"/>
                </a:solidFill>
                <a:latin typeface="+mn-lt"/>
                <a:ea typeface="+mn-ea"/>
                <a:cs typeface="+mn-cs"/>
              </a:defRPr>
            </a:lvl1pPr>
            <a:lvl2pPr marL="769938" indent="-285750" algn="l" rtl="0" eaLnBrk="0" fontAlgn="base" hangingPunct="0">
              <a:spcBef>
                <a:spcPct val="20000"/>
              </a:spcBef>
              <a:spcAft>
                <a:spcPct val="0"/>
              </a:spcAft>
              <a:buClr>
                <a:schemeClr val="tx1"/>
              </a:buClr>
              <a:buFont typeface="Symbol" panose="05050102010706020507" pitchFamily="18" charset="2"/>
              <a:buChar char="·"/>
              <a:defRPr sz="2000">
                <a:solidFill>
                  <a:schemeClr val="tx1"/>
                </a:solidFill>
                <a:latin typeface="+mn-lt"/>
              </a:defRPr>
            </a:lvl2pPr>
            <a:lvl3pPr marL="1143000" indent="-228600" algn="l" rtl="0" eaLnBrk="0" fontAlgn="base" hangingPunct="0">
              <a:spcBef>
                <a:spcPct val="20000"/>
              </a:spcBef>
              <a:spcAft>
                <a:spcPct val="0"/>
              </a:spcAft>
              <a:buClr>
                <a:schemeClr val="tx1"/>
              </a:buClr>
              <a:buSzPct val="80000"/>
              <a:buFont typeface="Wingdings" panose="05000000000000000000" pitchFamily="2" charset="2"/>
              <a:buChar char="w"/>
              <a:defRPr sz="1600">
                <a:solidFill>
                  <a:schemeClr val="tx1"/>
                </a:solidFill>
                <a:latin typeface="+mn-lt"/>
              </a:defRPr>
            </a:lvl3pPr>
            <a:lvl4pPr marL="1600200" indent="-228600" algn="l" rtl="0" eaLnBrk="0" fontAlgn="base" hangingPunct="0">
              <a:spcBef>
                <a:spcPct val="20000"/>
              </a:spcBef>
              <a:spcAft>
                <a:spcPct val="0"/>
              </a:spcAft>
              <a:buClr>
                <a:schemeClr val="tx1"/>
              </a:buClr>
              <a:buSzPct val="50000"/>
              <a:buFont typeface="Wingdings" panose="05000000000000000000" pitchFamily="2" charset="2"/>
              <a:buChar char="w"/>
              <a:defRPr sz="1600" i="1">
                <a:solidFill>
                  <a:schemeClr val="tx1"/>
                </a:solidFill>
                <a:latin typeface="+mn-lt"/>
              </a:defRPr>
            </a:lvl4pPr>
            <a:lvl5pPr marL="2057400" indent="-228600" algn="l" rtl="0" eaLnBrk="0" fontAlgn="base" hangingPunct="0">
              <a:spcBef>
                <a:spcPct val="20000"/>
              </a:spcBef>
              <a:spcAft>
                <a:spcPct val="0"/>
              </a:spcAft>
              <a:buClr>
                <a:srgbClr val="003366"/>
              </a:buClr>
              <a:buSzPct val="80000"/>
              <a:buFont typeface="Wingdings" panose="05000000000000000000" pitchFamily="2" charset="2"/>
              <a:buChar char="¬"/>
              <a:defRPr sz="1000">
                <a:solidFill>
                  <a:schemeClr val="tx1"/>
                </a:solidFill>
                <a:latin typeface="+mn-lt"/>
              </a:defRPr>
            </a:lvl5pPr>
            <a:lvl6pPr marL="2514600" indent="-228600" algn="l" rtl="0" eaLnBrk="0" fontAlgn="base" hangingPunct="0">
              <a:spcBef>
                <a:spcPct val="20000"/>
              </a:spcBef>
              <a:spcAft>
                <a:spcPct val="0"/>
              </a:spcAft>
              <a:buClr>
                <a:srgbClr val="003366"/>
              </a:buClr>
              <a:buSzPct val="80000"/>
              <a:buFont typeface="Wingdings" pitchFamily="2" charset="2"/>
              <a:buChar char="¬"/>
              <a:defRPr sz="1000">
                <a:solidFill>
                  <a:schemeClr val="tx1"/>
                </a:solidFill>
                <a:latin typeface="+mn-lt"/>
              </a:defRPr>
            </a:lvl6pPr>
            <a:lvl7pPr marL="2971800" indent="-228600" algn="l" rtl="0" eaLnBrk="0" fontAlgn="base" hangingPunct="0">
              <a:spcBef>
                <a:spcPct val="20000"/>
              </a:spcBef>
              <a:spcAft>
                <a:spcPct val="0"/>
              </a:spcAft>
              <a:buClr>
                <a:srgbClr val="003366"/>
              </a:buClr>
              <a:buSzPct val="80000"/>
              <a:buFont typeface="Wingdings" pitchFamily="2" charset="2"/>
              <a:buChar char="¬"/>
              <a:defRPr sz="1000">
                <a:solidFill>
                  <a:schemeClr val="tx1"/>
                </a:solidFill>
                <a:latin typeface="+mn-lt"/>
              </a:defRPr>
            </a:lvl7pPr>
            <a:lvl8pPr marL="3429000" indent="-228600" algn="l" rtl="0" eaLnBrk="0" fontAlgn="base" hangingPunct="0">
              <a:spcBef>
                <a:spcPct val="20000"/>
              </a:spcBef>
              <a:spcAft>
                <a:spcPct val="0"/>
              </a:spcAft>
              <a:buClr>
                <a:srgbClr val="003366"/>
              </a:buClr>
              <a:buSzPct val="80000"/>
              <a:buFont typeface="Wingdings" pitchFamily="2" charset="2"/>
              <a:buChar char="¬"/>
              <a:defRPr sz="1000">
                <a:solidFill>
                  <a:schemeClr val="tx1"/>
                </a:solidFill>
                <a:latin typeface="+mn-lt"/>
              </a:defRPr>
            </a:lvl8pPr>
            <a:lvl9pPr marL="3886200" indent="-228600" algn="l" rtl="0" eaLnBrk="0" fontAlgn="base" hangingPunct="0">
              <a:spcBef>
                <a:spcPct val="20000"/>
              </a:spcBef>
              <a:spcAft>
                <a:spcPct val="0"/>
              </a:spcAft>
              <a:buClr>
                <a:srgbClr val="003366"/>
              </a:buClr>
              <a:buSzPct val="80000"/>
              <a:buFont typeface="Wingdings" pitchFamily="2" charset="2"/>
              <a:buChar char="¬"/>
              <a:defRPr sz="1000">
                <a:solidFill>
                  <a:schemeClr val="tx1"/>
                </a:solidFill>
                <a:latin typeface="+mn-lt"/>
              </a:defRPr>
            </a:lvl9pPr>
          </a:lstStyle>
          <a:p>
            <a:pPr marL="25400" indent="0">
              <a:buNone/>
              <a:defRPr/>
            </a:pPr>
            <a:r>
              <a:rPr kumimoji="0" lang="es-ES" kern="0" dirty="0">
                <a:solidFill>
                  <a:schemeClr val="tx1"/>
                </a:solidFill>
              </a:rPr>
              <a:t>-</a:t>
            </a:r>
            <a:r>
              <a:rPr kumimoji="0" lang="es-ES" sz="1600" kern="0" dirty="0" err="1">
                <a:solidFill>
                  <a:schemeClr val="tx1"/>
                </a:solidFill>
              </a:rPr>
              <a:t>Click</a:t>
            </a:r>
            <a:r>
              <a:rPr kumimoji="0" lang="es-ES" sz="1600" kern="0" dirty="0">
                <a:solidFill>
                  <a:schemeClr val="tx1"/>
                </a:solidFill>
              </a:rPr>
              <a:t> </a:t>
            </a:r>
            <a:r>
              <a:rPr kumimoji="0" lang="es-ES" sz="1600" kern="0" dirty="0" err="1">
                <a:solidFill>
                  <a:schemeClr val="tx1"/>
                </a:solidFill>
              </a:rPr>
              <a:t>Don´t</a:t>
            </a:r>
            <a:r>
              <a:rPr kumimoji="0" lang="es-ES" sz="1600" kern="0" dirty="0">
                <a:solidFill>
                  <a:schemeClr val="tx1"/>
                </a:solidFill>
              </a:rPr>
              <a:t> </a:t>
            </a:r>
            <a:r>
              <a:rPr kumimoji="0" lang="es-ES" sz="1600" kern="0" dirty="0" err="1">
                <a:solidFill>
                  <a:schemeClr val="tx1"/>
                </a:solidFill>
              </a:rPr>
              <a:t>send</a:t>
            </a:r>
            <a:endParaRPr lang="es-ES" sz="1600" kern="0" dirty="0">
              <a:solidFill>
                <a:schemeClr val="tx1"/>
              </a:solidFill>
            </a:endParaRPr>
          </a:p>
        </p:txBody>
      </p:sp>
      <p:sp useBgFill="1">
        <p:nvSpPr>
          <p:cNvPr id="11" name="Rectángulo 10">
            <a:hlinkClick r:id="rId2" action="ppaction://hlinksldjump"/>
          </p:cNvPr>
          <p:cNvSpPr/>
          <p:nvPr/>
        </p:nvSpPr>
        <p:spPr>
          <a:xfrm>
            <a:off x="7992932" y="108680"/>
            <a:ext cx="1075764" cy="579810"/>
          </a:xfrm>
          <a:prstGeom prst="rect">
            <a:avLst/>
          </a:prstGeom>
          <a:ln>
            <a:solidFill>
              <a:srgbClr val="FBFBFB"/>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3" name="Marcador de contenido 2">
            <a:extLst>
              <a:ext uri="{FF2B5EF4-FFF2-40B4-BE49-F238E27FC236}">
                <a16:creationId xmlns:a16="http://schemas.microsoft.com/office/drawing/2014/main" id="{FCE4FF88-4AFF-4359-A2FF-84EF8FF876B2}"/>
              </a:ext>
            </a:extLst>
          </p:cNvPr>
          <p:cNvSpPr txBox="1">
            <a:spLocks/>
          </p:cNvSpPr>
          <p:nvPr/>
        </p:nvSpPr>
        <p:spPr bwMode="auto">
          <a:xfrm>
            <a:off x="4354644" y="749757"/>
            <a:ext cx="4006648" cy="10259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82600" indent="-457200" algn="l" rtl="0" eaLnBrk="0" fontAlgn="base" hangingPunct="0">
              <a:spcBef>
                <a:spcPct val="50000"/>
              </a:spcBef>
              <a:spcAft>
                <a:spcPct val="0"/>
              </a:spcAft>
              <a:buClr>
                <a:schemeClr val="accent2"/>
              </a:buClr>
              <a:buSzPct val="125000"/>
              <a:buFont typeface="Webdings" panose="05030102010509060703" pitchFamily="18" charset="2"/>
              <a:buChar char="4"/>
              <a:defRPr sz="2800">
                <a:solidFill>
                  <a:srgbClr val="003399"/>
                </a:solidFill>
                <a:latin typeface="+mn-lt"/>
                <a:ea typeface="+mn-ea"/>
                <a:cs typeface="+mn-cs"/>
              </a:defRPr>
            </a:lvl1pPr>
            <a:lvl2pPr marL="769938" indent="-285750" algn="l" rtl="0" eaLnBrk="0" fontAlgn="base" hangingPunct="0">
              <a:spcBef>
                <a:spcPct val="20000"/>
              </a:spcBef>
              <a:spcAft>
                <a:spcPct val="0"/>
              </a:spcAft>
              <a:buClr>
                <a:schemeClr val="tx1"/>
              </a:buClr>
              <a:buFont typeface="Symbol" panose="05050102010706020507" pitchFamily="18" charset="2"/>
              <a:buChar char="·"/>
              <a:defRPr sz="2000">
                <a:solidFill>
                  <a:schemeClr val="tx1"/>
                </a:solidFill>
                <a:latin typeface="+mn-lt"/>
              </a:defRPr>
            </a:lvl2pPr>
            <a:lvl3pPr marL="1143000" indent="-228600" algn="l" rtl="0" eaLnBrk="0" fontAlgn="base" hangingPunct="0">
              <a:spcBef>
                <a:spcPct val="20000"/>
              </a:spcBef>
              <a:spcAft>
                <a:spcPct val="0"/>
              </a:spcAft>
              <a:buClr>
                <a:schemeClr val="tx1"/>
              </a:buClr>
              <a:buSzPct val="80000"/>
              <a:buFont typeface="Wingdings" panose="05000000000000000000" pitchFamily="2" charset="2"/>
              <a:buChar char="w"/>
              <a:defRPr sz="1600">
                <a:solidFill>
                  <a:schemeClr val="tx1"/>
                </a:solidFill>
                <a:latin typeface="+mn-lt"/>
              </a:defRPr>
            </a:lvl3pPr>
            <a:lvl4pPr marL="1600200" indent="-228600" algn="l" rtl="0" eaLnBrk="0" fontAlgn="base" hangingPunct="0">
              <a:spcBef>
                <a:spcPct val="20000"/>
              </a:spcBef>
              <a:spcAft>
                <a:spcPct val="0"/>
              </a:spcAft>
              <a:buClr>
                <a:schemeClr val="tx1"/>
              </a:buClr>
              <a:buSzPct val="50000"/>
              <a:buFont typeface="Wingdings" panose="05000000000000000000" pitchFamily="2" charset="2"/>
              <a:buChar char="w"/>
              <a:defRPr sz="1600" i="1">
                <a:solidFill>
                  <a:schemeClr val="tx1"/>
                </a:solidFill>
                <a:latin typeface="+mn-lt"/>
              </a:defRPr>
            </a:lvl4pPr>
            <a:lvl5pPr marL="2057400" indent="-228600" algn="l" rtl="0" eaLnBrk="0" fontAlgn="base" hangingPunct="0">
              <a:spcBef>
                <a:spcPct val="20000"/>
              </a:spcBef>
              <a:spcAft>
                <a:spcPct val="0"/>
              </a:spcAft>
              <a:buClr>
                <a:srgbClr val="003366"/>
              </a:buClr>
              <a:buSzPct val="80000"/>
              <a:buFont typeface="Wingdings" panose="05000000000000000000" pitchFamily="2" charset="2"/>
              <a:buChar char="¬"/>
              <a:defRPr sz="1000">
                <a:solidFill>
                  <a:schemeClr val="tx1"/>
                </a:solidFill>
                <a:latin typeface="+mn-lt"/>
              </a:defRPr>
            </a:lvl5pPr>
            <a:lvl6pPr marL="2514600" indent="-228600" algn="l" rtl="0" eaLnBrk="0" fontAlgn="base" hangingPunct="0">
              <a:spcBef>
                <a:spcPct val="20000"/>
              </a:spcBef>
              <a:spcAft>
                <a:spcPct val="0"/>
              </a:spcAft>
              <a:buClr>
                <a:srgbClr val="003366"/>
              </a:buClr>
              <a:buSzPct val="80000"/>
              <a:buFont typeface="Wingdings" pitchFamily="2" charset="2"/>
              <a:buChar char="¬"/>
              <a:defRPr sz="1000">
                <a:solidFill>
                  <a:schemeClr val="tx1"/>
                </a:solidFill>
                <a:latin typeface="+mn-lt"/>
              </a:defRPr>
            </a:lvl6pPr>
            <a:lvl7pPr marL="2971800" indent="-228600" algn="l" rtl="0" eaLnBrk="0" fontAlgn="base" hangingPunct="0">
              <a:spcBef>
                <a:spcPct val="20000"/>
              </a:spcBef>
              <a:spcAft>
                <a:spcPct val="0"/>
              </a:spcAft>
              <a:buClr>
                <a:srgbClr val="003366"/>
              </a:buClr>
              <a:buSzPct val="80000"/>
              <a:buFont typeface="Wingdings" pitchFamily="2" charset="2"/>
              <a:buChar char="¬"/>
              <a:defRPr sz="1000">
                <a:solidFill>
                  <a:schemeClr val="tx1"/>
                </a:solidFill>
                <a:latin typeface="+mn-lt"/>
              </a:defRPr>
            </a:lvl7pPr>
            <a:lvl8pPr marL="3429000" indent="-228600" algn="l" rtl="0" eaLnBrk="0" fontAlgn="base" hangingPunct="0">
              <a:spcBef>
                <a:spcPct val="20000"/>
              </a:spcBef>
              <a:spcAft>
                <a:spcPct val="0"/>
              </a:spcAft>
              <a:buClr>
                <a:srgbClr val="003366"/>
              </a:buClr>
              <a:buSzPct val="80000"/>
              <a:buFont typeface="Wingdings" pitchFamily="2" charset="2"/>
              <a:buChar char="¬"/>
              <a:defRPr sz="1000">
                <a:solidFill>
                  <a:schemeClr val="tx1"/>
                </a:solidFill>
                <a:latin typeface="+mn-lt"/>
              </a:defRPr>
            </a:lvl8pPr>
            <a:lvl9pPr marL="3886200" indent="-228600" algn="l" rtl="0" eaLnBrk="0" fontAlgn="base" hangingPunct="0">
              <a:spcBef>
                <a:spcPct val="20000"/>
              </a:spcBef>
              <a:spcAft>
                <a:spcPct val="0"/>
              </a:spcAft>
              <a:buClr>
                <a:srgbClr val="003366"/>
              </a:buClr>
              <a:buSzPct val="80000"/>
              <a:buFont typeface="Wingdings" pitchFamily="2" charset="2"/>
              <a:buChar char="¬"/>
              <a:defRPr sz="1000">
                <a:solidFill>
                  <a:schemeClr val="tx1"/>
                </a:solidFill>
                <a:latin typeface="+mn-lt"/>
              </a:defRPr>
            </a:lvl9pPr>
          </a:lstStyle>
          <a:p>
            <a:pPr marL="25400" indent="0">
              <a:buNone/>
              <a:defRPr/>
            </a:pPr>
            <a:r>
              <a:rPr kumimoji="0" lang="es-ES" kern="0" dirty="0">
                <a:solidFill>
                  <a:schemeClr val="tx1"/>
                </a:solidFill>
              </a:rPr>
              <a:t>-</a:t>
            </a:r>
            <a:r>
              <a:rPr lang="es-ES" sz="1600" kern="0" dirty="0" err="1">
                <a:solidFill>
                  <a:schemeClr val="tx1"/>
                </a:solidFill>
                <a:sym typeface="Wingdings" panose="05000000000000000000" pitchFamily="2" charset="2"/>
              </a:rPr>
              <a:t>Click</a:t>
            </a:r>
            <a:r>
              <a:rPr lang="es-ES" sz="1600" kern="0" dirty="0">
                <a:solidFill>
                  <a:schemeClr val="tx1"/>
                </a:solidFill>
                <a:sym typeface="Wingdings" panose="05000000000000000000" pitchFamily="2" charset="2"/>
              </a:rPr>
              <a:t> estándar  Next</a:t>
            </a:r>
            <a:endParaRPr lang="es-ES" sz="1600" kern="0" dirty="0">
              <a:solidFill>
                <a:schemeClr val="tx1"/>
              </a:solidFill>
            </a:endParaRPr>
          </a:p>
        </p:txBody>
      </p:sp>
      <p:pic>
        <p:nvPicPr>
          <p:cNvPr id="3" name="Imagen 2">
            <a:extLst>
              <a:ext uri="{FF2B5EF4-FFF2-40B4-BE49-F238E27FC236}">
                <a16:creationId xmlns:a16="http://schemas.microsoft.com/office/drawing/2014/main" id="{F5E6BCC2-4A8E-4596-9049-A139C2617322}"/>
              </a:ext>
            </a:extLst>
          </p:cNvPr>
          <p:cNvPicPr>
            <a:picLocks noChangeAspect="1"/>
          </p:cNvPicPr>
          <p:nvPr/>
        </p:nvPicPr>
        <p:blipFill>
          <a:blip r:embed="rId3"/>
          <a:stretch>
            <a:fillRect/>
          </a:stretch>
        </p:blipFill>
        <p:spPr>
          <a:xfrm>
            <a:off x="257422" y="2188564"/>
            <a:ext cx="4187796" cy="1875956"/>
          </a:xfrm>
          <a:prstGeom prst="rect">
            <a:avLst/>
          </a:prstGeom>
        </p:spPr>
      </p:pic>
      <p:pic>
        <p:nvPicPr>
          <p:cNvPr id="12" name="Imagen 11">
            <a:extLst>
              <a:ext uri="{FF2B5EF4-FFF2-40B4-BE49-F238E27FC236}">
                <a16:creationId xmlns:a16="http://schemas.microsoft.com/office/drawing/2014/main" id="{488A8594-5116-40BE-911F-537F78A81DAA}"/>
              </a:ext>
            </a:extLst>
          </p:cNvPr>
          <p:cNvPicPr>
            <a:picLocks noChangeAspect="1"/>
          </p:cNvPicPr>
          <p:nvPr/>
        </p:nvPicPr>
        <p:blipFill>
          <a:blip r:embed="rId4"/>
          <a:stretch>
            <a:fillRect/>
          </a:stretch>
        </p:blipFill>
        <p:spPr>
          <a:xfrm>
            <a:off x="4607989" y="1775734"/>
            <a:ext cx="4188015" cy="3170185"/>
          </a:xfrm>
          <a:prstGeom prst="rect">
            <a:avLst/>
          </a:prstGeom>
        </p:spPr>
      </p:pic>
    </p:spTree>
    <p:extLst>
      <p:ext uri="{BB962C8B-B14F-4D97-AF65-F5344CB8AC3E}">
        <p14:creationId xmlns:p14="http://schemas.microsoft.com/office/powerpoint/2010/main" val="1000255829"/>
      </p:ext>
    </p:extLst>
  </p:cSld>
  <p:clrMapOvr>
    <a:masterClrMapping/>
  </p:clrMapOvr>
  <mc:AlternateContent xmlns:mc="http://schemas.openxmlformats.org/markup-compatibility/2006" xmlns:p14="http://schemas.microsoft.com/office/powerpoint/2010/main">
    <mc:Choice Requires="p14">
      <p:transition p14:dur="0" advTm="5000"/>
    </mc:Choice>
    <mc:Fallback xmlns="">
      <p:transition advTm="5000"/>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1 Título"/>
          <p:cNvSpPr txBox="1">
            <a:spLocks/>
          </p:cNvSpPr>
          <p:nvPr/>
        </p:nvSpPr>
        <p:spPr bwMode="auto">
          <a:xfrm>
            <a:off x="467544" y="6464"/>
            <a:ext cx="6480720" cy="6588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2pPr>
            <a:lvl3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3pPr>
            <a:lvl4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4pPr>
            <a:lvl5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algn="l"/>
            <a:r>
              <a:rPr lang="es-ES" altLang="es-CO" sz="3200" b="1" dirty="0"/>
              <a:t>INSTALAR APPIUM</a:t>
            </a:r>
          </a:p>
        </p:txBody>
      </p:sp>
      <p:cxnSp>
        <p:nvCxnSpPr>
          <p:cNvPr id="9" name="Conector recto 8"/>
          <p:cNvCxnSpPr/>
          <p:nvPr/>
        </p:nvCxnSpPr>
        <p:spPr>
          <a:xfrm>
            <a:off x="467544" y="726544"/>
            <a:ext cx="8064896"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Marcador de contenido 2"/>
          <p:cNvSpPr txBox="1">
            <a:spLocks/>
          </p:cNvSpPr>
          <p:nvPr/>
        </p:nvSpPr>
        <p:spPr bwMode="auto">
          <a:xfrm>
            <a:off x="347996" y="787812"/>
            <a:ext cx="4006648" cy="10259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82600" indent="-457200" algn="l" rtl="0" eaLnBrk="0" fontAlgn="base" hangingPunct="0">
              <a:spcBef>
                <a:spcPct val="50000"/>
              </a:spcBef>
              <a:spcAft>
                <a:spcPct val="0"/>
              </a:spcAft>
              <a:buClr>
                <a:schemeClr val="accent2"/>
              </a:buClr>
              <a:buSzPct val="125000"/>
              <a:buFont typeface="Webdings" panose="05030102010509060703" pitchFamily="18" charset="2"/>
              <a:buChar char="4"/>
              <a:defRPr sz="2800">
                <a:solidFill>
                  <a:srgbClr val="003399"/>
                </a:solidFill>
                <a:latin typeface="+mn-lt"/>
                <a:ea typeface="+mn-ea"/>
                <a:cs typeface="+mn-cs"/>
              </a:defRPr>
            </a:lvl1pPr>
            <a:lvl2pPr marL="769938" indent="-285750" algn="l" rtl="0" eaLnBrk="0" fontAlgn="base" hangingPunct="0">
              <a:spcBef>
                <a:spcPct val="20000"/>
              </a:spcBef>
              <a:spcAft>
                <a:spcPct val="0"/>
              </a:spcAft>
              <a:buClr>
                <a:schemeClr val="tx1"/>
              </a:buClr>
              <a:buFont typeface="Symbol" panose="05050102010706020507" pitchFamily="18" charset="2"/>
              <a:buChar char="·"/>
              <a:defRPr sz="2000">
                <a:solidFill>
                  <a:schemeClr val="tx1"/>
                </a:solidFill>
                <a:latin typeface="+mn-lt"/>
              </a:defRPr>
            </a:lvl2pPr>
            <a:lvl3pPr marL="1143000" indent="-228600" algn="l" rtl="0" eaLnBrk="0" fontAlgn="base" hangingPunct="0">
              <a:spcBef>
                <a:spcPct val="20000"/>
              </a:spcBef>
              <a:spcAft>
                <a:spcPct val="0"/>
              </a:spcAft>
              <a:buClr>
                <a:schemeClr val="tx1"/>
              </a:buClr>
              <a:buSzPct val="80000"/>
              <a:buFont typeface="Wingdings" panose="05000000000000000000" pitchFamily="2" charset="2"/>
              <a:buChar char="w"/>
              <a:defRPr sz="1600">
                <a:solidFill>
                  <a:schemeClr val="tx1"/>
                </a:solidFill>
                <a:latin typeface="+mn-lt"/>
              </a:defRPr>
            </a:lvl3pPr>
            <a:lvl4pPr marL="1600200" indent="-228600" algn="l" rtl="0" eaLnBrk="0" fontAlgn="base" hangingPunct="0">
              <a:spcBef>
                <a:spcPct val="20000"/>
              </a:spcBef>
              <a:spcAft>
                <a:spcPct val="0"/>
              </a:spcAft>
              <a:buClr>
                <a:schemeClr val="tx1"/>
              </a:buClr>
              <a:buSzPct val="50000"/>
              <a:buFont typeface="Wingdings" panose="05000000000000000000" pitchFamily="2" charset="2"/>
              <a:buChar char="w"/>
              <a:defRPr sz="1600" i="1">
                <a:solidFill>
                  <a:schemeClr val="tx1"/>
                </a:solidFill>
                <a:latin typeface="+mn-lt"/>
              </a:defRPr>
            </a:lvl4pPr>
            <a:lvl5pPr marL="2057400" indent="-228600" algn="l" rtl="0" eaLnBrk="0" fontAlgn="base" hangingPunct="0">
              <a:spcBef>
                <a:spcPct val="20000"/>
              </a:spcBef>
              <a:spcAft>
                <a:spcPct val="0"/>
              </a:spcAft>
              <a:buClr>
                <a:srgbClr val="003366"/>
              </a:buClr>
              <a:buSzPct val="80000"/>
              <a:buFont typeface="Wingdings" panose="05000000000000000000" pitchFamily="2" charset="2"/>
              <a:buChar char="¬"/>
              <a:defRPr sz="1000">
                <a:solidFill>
                  <a:schemeClr val="tx1"/>
                </a:solidFill>
                <a:latin typeface="+mn-lt"/>
              </a:defRPr>
            </a:lvl5pPr>
            <a:lvl6pPr marL="2514600" indent="-228600" algn="l" rtl="0" eaLnBrk="0" fontAlgn="base" hangingPunct="0">
              <a:spcBef>
                <a:spcPct val="20000"/>
              </a:spcBef>
              <a:spcAft>
                <a:spcPct val="0"/>
              </a:spcAft>
              <a:buClr>
                <a:srgbClr val="003366"/>
              </a:buClr>
              <a:buSzPct val="80000"/>
              <a:buFont typeface="Wingdings" pitchFamily="2" charset="2"/>
              <a:buChar char="¬"/>
              <a:defRPr sz="1000">
                <a:solidFill>
                  <a:schemeClr val="tx1"/>
                </a:solidFill>
                <a:latin typeface="+mn-lt"/>
              </a:defRPr>
            </a:lvl6pPr>
            <a:lvl7pPr marL="2971800" indent="-228600" algn="l" rtl="0" eaLnBrk="0" fontAlgn="base" hangingPunct="0">
              <a:spcBef>
                <a:spcPct val="20000"/>
              </a:spcBef>
              <a:spcAft>
                <a:spcPct val="0"/>
              </a:spcAft>
              <a:buClr>
                <a:srgbClr val="003366"/>
              </a:buClr>
              <a:buSzPct val="80000"/>
              <a:buFont typeface="Wingdings" pitchFamily="2" charset="2"/>
              <a:buChar char="¬"/>
              <a:defRPr sz="1000">
                <a:solidFill>
                  <a:schemeClr val="tx1"/>
                </a:solidFill>
                <a:latin typeface="+mn-lt"/>
              </a:defRPr>
            </a:lvl7pPr>
            <a:lvl8pPr marL="3429000" indent="-228600" algn="l" rtl="0" eaLnBrk="0" fontAlgn="base" hangingPunct="0">
              <a:spcBef>
                <a:spcPct val="20000"/>
              </a:spcBef>
              <a:spcAft>
                <a:spcPct val="0"/>
              </a:spcAft>
              <a:buClr>
                <a:srgbClr val="003366"/>
              </a:buClr>
              <a:buSzPct val="80000"/>
              <a:buFont typeface="Wingdings" pitchFamily="2" charset="2"/>
              <a:buChar char="¬"/>
              <a:defRPr sz="1000">
                <a:solidFill>
                  <a:schemeClr val="tx1"/>
                </a:solidFill>
                <a:latin typeface="+mn-lt"/>
              </a:defRPr>
            </a:lvl8pPr>
            <a:lvl9pPr marL="3886200" indent="-228600" algn="l" rtl="0" eaLnBrk="0" fontAlgn="base" hangingPunct="0">
              <a:spcBef>
                <a:spcPct val="20000"/>
              </a:spcBef>
              <a:spcAft>
                <a:spcPct val="0"/>
              </a:spcAft>
              <a:buClr>
                <a:srgbClr val="003366"/>
              </a:buClr>
              <a:buSzPct val="80000"/>
              <a:buFont typeface="Wingdings" pitchFamily="2" charset="2"/>
              <a:buChar char="¬"/>
              <a:defRPr sz="1000">
                <a:solidFill>
                  <a:schemeClr val="tx1"/>
                </a:solidFill>
                <a:latin typeface="+mn-lt"/>
              </a:defRPr>
            </a:lvl9pPr>
          </a:lstStyle>
          <a:p>
            <a:pPr marL="25400" indent="0">
              <a:buNone/>
              <a:defRPr/>
            </a:pPr>
            <a:r>
              <a:rPr kumimoji="0" lang="es-ES" kern="0" dirty="0">
                <a:solidFill>
                  <a:schemeClr val="tx1"/>
                </a:solidFill>
              </a:rPr>
              <a:t>-</a:t>
            </a:r>
            <a:r>
              <a:rPr kumimoji="0" lang="es-ES" sz="1600" kern="0" dirty="0">
                <a:solidFill>
                  <a:schemeClr val="tx1"/>
                </a:solidFill>
              </a:rPr>
              <a:t>Selecciona tipo </a:t>
            </a:r>
            <a:r>
              <a:rPr kumimoji="0" lang="es-ES" sz="1600" kern="0" dirty="0" err="1">
                <a:solidFill>
                  <a:schemeClr val="tx1"/>
                </a:solidFill>
              </a:rPr>
              <a:t>From</a:t>
            </a:r>
            <a:r>
              <a:rPr kumimoji="0" lang="es-ES" sz="1600" kern="0" dirty="0">
                <a:solidFill>
                  <a:schemeClr val="tx1"/>
                </a:solidFill>
              </a:rPr>
              <a:t> de la aplicación </a:t>
            </a:r>
            <a:r>
              <a:rPr kumimoji="0" lang="es-ES" sz="1600" kern="0" dirty="0">
                <a:solidFill>
                  <a:schemeClr val="tx1"/>
                </a:solidFill>
                <a:sym typeface="Wingdings" panose="05000000000000000000" pitchFamily="2" charset="2"/>
              </a:rPr>
              <a:t> </a:t>
            </a:r>
            <a:r>
              <a:rPr kumimoji="0" lang="es-ES" sz="1600" kern="0" dirty="0" err="1">
                <a:solidFill>
                  <a:schemeClr val="tx1"/>
                </a:solidFill>
                <a:sym typeface="Wingdings" panose="05000000000000000000" pitchFamily="2" charset="2"/>
              </a:rPr>
              <a:t>next</a:t>
            </a:r>
            <a:endParaRPr lang="es-ES" sz="1600" kern="0" dirty="0">
              <a:solidFill>
                <a:schemeClr val="tx1"/>
              </a:solidFill>
            </a:endParaRPr>
          </a:p>
        </p:txBody>
      </p:sp>
      <p:sp useBgFill="1">
        <p:nvSpPr>
          <p:cNvPr id="11" name="Rectángulo 10">
            <a:hlinkClick r:id="rId2" action="ppaction://hlinksldjump"/>
          </p:cNvPr>
          <p:cNvSpPr/>
          <p:nvPr/>
        </p:nvSpPr>
        <p:spPr>
          <a:xfrm>
            <a:off x="7992932" y="108680"/>
            <a:ext cx="1075764" cy="579810"/>
          </a:xfrm>
          <a:prstGeom prst="rect">
            <a:avLst/>
          </a:prstGeom>
          <a:ln>
            <a:solidFill>
              <a:srgbClr val="FBFBFB"/>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3" name="Marcador de contenido 2">
            <a:extLst>
              <a:ext uri="{FF2B5EF4-FFF2-40B4-BE49-F238E27FC236}">
                <a16:creationId xmlns:a16="http://schemas.microsoft.com/office/drawing/2014/main" id="{FCE4FF88-4AFF-4359-A2FF-84EF8FF876B2}"/>
              </a:ext>
            </a:extLst>
          </p:cNvPr>
          <p:cNvSpPr txBox="1">
            <a:spLocks/>
          </p:cNvSpPr>
          <p:nvPr/>
        </p:nvSpPr>
        <p:spPr bwMode="auto">
          <a:xfrm>
            <a:off x="4354644" y="749757"/>
            <a:ext cx="4006648" cy="10259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82600" indent="-457200" algn="l" rtl="0" eaLnBrk="0" fontAlgn="base" hangingPunct="0">
              <a:spcBef>
                <a:spcPct val="50000"/>
              </a:spcBef>
              <a:spcAft>
                <a:spcPct val="0"/>
              </a:spcAft>
              <a:buClr>
                <a:schemeClr val="accent2"/>
              </a:buClr>
              <a:buSzPct val="125000"/>
              <a:buFont typeface="Webdings" panose="05030102010509060703" pitchFamily="18" charset="2"/>
              <a:buChar char="4"/>
              <a:defRPr sz="2800">
                <a:solidFill>
                  <a:srgbClr val="003399"/>
                </a:solidFill>
                <a:latin typeface="+mn-lt"/>
                <a:ea typeface="+mn-ea"/>
                <a:cs typeface="+mn-cs"/>
              </a:defRPr>
            </a:lvl1pPr>
            <a:lvl2pPr marL="769938" indent="-285750" algn="l" rtl="0" eaLnBrk="0" fontAlgn="base" hangingPunct="0">
              <a:spcBef>
                <a:spcPct val="20000"/>
              </a:spcBef>
              <a:spcAft>
                <a:spcPct val="0"/>
              </a:spcAft>
              <a:buClr>
                <a:schemeClr val="tx1"/>
              </a:buClr>
              <a:buFont typeface="Symbol" panose="05050102010706020507" pitchFamily="18" charset="2"/>
              <a:buChar char="·"/>
              <a:defRPr sz="2000">
                <a:solidFill>
                  <a:schemeClr val="tx1"/>
                </a:solidFill>
                <a:latin typeface="+mn-lt"/>
              </a:defRPr>
            </a:lvl2pPr>
            <a:lvl3pPr marL="1143000" indent="-228600" algn="l" rtl="0" eaLnBrk="0" fontAlgn="base" hangingPunct="0">
              <a:spcBef>
                <a:spcPct val="20000"/>
              </a:spcBef>
              <a:spcAft>
                <a:spcPct val="0"/>
              </a:spcAft>
              <a:buClr>
                <a:schemeClr val="tx1"/>
              </a:buClr>
              <a:buSzPct val="80000"/>
              <a:buFont typeface="Wingdings" panose="05000000000000000000" pitchFamily="2" charset="2"/>
              <a:buChar char="w"/>
              <a:defRPr sz="1600">
                <a:solidFill>
                  <a:schemeClr val="tx1"/>
                </a:solidFill>
                <a:latin typeface="+mn-lt"/>
              </a:defRPr>
            </a:lvl3pPr>
            <a:lvl4pPr marL="1600200" indent="-228600" algn="l" rtl="0" eaLnBrk="0" fontAlgn="base" hangingPunct="0">
              <a:spcBef>
                <a:spcPct val="20000"/>
              </a:spcBef>
              <a:spcAft>
                <a:spcPct val="0"/>
              </a:spcAft>
              <a:buClr>
                <a:schemeClr val="tx1"/>
              </a:buClr>
              <a:buSzPct val="50000"/>
              <a:buFont typeface="Wingdings" panose="05000000000000000000" pitchFamily="2" charset="2"/>
              <a:buChar char="w"/>
              <a:defRPr sz="1600" i="1">
                <a:solidFill>
                  <a:schemeClr val="tx1"/>
                </a:solidFill>
                <a:latin typeface="+mn-lt"/>
              </a:defRPr>
            </a:lvl4pPr>
            <a:lvl5pPr marL="2057400" indent="-228600" algn="l" rtl="0" eaLnBrk="0" fontAlgn="base" hangingPunct="0">
              <a:spcBef>
                <a:spcPct val="20000"/>
              </a:spcBef>
              <a:spcAft>
                <a:spcPct val="0"/>
              </a:spcAft>
              <a:buClr>
                <a:srgbClr val="003366"/>
              </a:buClr>
              <a:buSzPct val="80000"/>
              <a:buFont typeface="Wingdings" panose="05000000000000000000" pitchFamily="2" charset="2"/>
              <a:buChar char="¬"/>
              <a:defRPr sz="1000">
                <a:solidFill>
                  <a:schemeClr val="tx1"/>
                </a:solidFill>
                <a:latin typeface="+mn-lt"/>
              </a:defRPr>
            </a:lvl5pPr>
            <a:lvl6pPr marL="2514600" indent="-228600" algn="l" rtl="0" eaLnBrk="0" fontAlgn="base" hangingPunct="0">
              <a:spcBef>
                <a:spcPct val="20000"/>
              </a:spcBef>
              <a:spcAft>
                <a:spcPct val="0"/>
              </a:spcAft>
              <a:buClr>
                <a:srgbClr val="003366"/>
              </a:buClr>
              <a:buSzPct val="80000"/>
              <a:buFont typeface="Wingdings" pitchFamily="2" charset="2"/>
              <a:buChar char="¬"/>
              <a:defRPr sz="1000">
                <a:solidFill>
                  <a:schemeClr val="tx1"/>
                </a:solidFill>
                <a:latin typeface="+mn-lt"/>
              </a:defRPr>
            </a:lvl6pPr>
            <a:lvl7pPr marL="2971800" indent="-228600" algn="l" rtl="0" eaLnBrk="0" fontAlgn="base" hangingPunct="0">
              <a:spcBef>
                <a:spcPct val="20000"/>
              </a:spcBef>
              <a:spcAft>
                <a:spcPct val="0"/>
              </a:spcAft>
              <a:buClr>
                <a:srgbClr val="003366"/>
              </a:buClr>
              <a:buSzPct val="80000"/>
              <a:buFont typeface="Wingdings" pitchFamily="2" charset="2"/>
              <a:buChar char="¬"/>
              <a:defRPr sz="1000">
                <a:solidFill>
                  <a:schemeClr val="tx1"/>
                </a:solidFill>
                <a:latin typeface="+mn-lt"/>
              </a:defRPr>
            </a:lvl7pPr>
            <a:lvl8pPr marL="3429000" indent="-228600" algn="l" rtl="0" eaLnBrk="0" fontAlgn="base" hangingPunct="0">
              <a:spcBef>
                <a:spcPct val="20000"/>
              </a:spcBef>
              <a:spcAft>
                <a:spcPct val="0"/>
              </a:spcAft>
              <a:buClr>
                <a:srgbClr val="003366"/>
              </a:buClr>
              <a:buSzPct val="80000"/>
              <a:buFont typeface="Wingdings" pitchFamily="2" charset="2"/>
              <a:buChar char="¬"/>
              <a:defRPr sz="1000">
                <a:solidFill>
                  <a:schemeClr val="tx1"/>
                </a:solidFill>
                <a:latin typeface="+mn-lt"/>
              </a:defRPr>
            </a:lvl8pPr>
            <a:lvl9pPr marL="3886200" indent="-228600" algn="l" rtl="0" eaLnBrk="0" fontAlgn="base" hangingPunct="0">
              <a:spcBef>
                <a:spcPct val="20000"/>
              </a:spcBef>
              <a:spcAft>
                <a:spcPct val="0"/>
              </a:spcAft>
              <a:buClr>
                <a:srgbClr val="003366"/>
              </a:buClr>
              <a:buSzPct val="80000"/>
              <a:buFont typeface="Wingdings" pitchFamily="2" charset="2"/>
              <a:buChar char="¬"/>
              <a:defRPr sz="1000">
                <a:solidFill>
                  <a:schemeClr val="tx1"/>
                </a:solidFill>
                <a:latin typeface="+mn-lt"/>
              </a:defRPr>
            </a:lvl9pPr>
          </a:lstStyle>
          <a:p>
            <a:pPr marL="25400" indent="0">
              <a:buNone/>
              <a:defRPr/>
            </a:pPr>
            <a:r>
              <a:rPr kumimoji="0" lang="es-ES" kern="0" dirty="0">
                <a:solidFill>
                  <a:schemeClr val="tx1"/>
                </a:solidFill>
              </a:rPr>
              <a:t>-</a:t>
            </a:r>
            <a:r>
              <a:rPr lang="es-ES" sz="1600" kern="0" dirty="0" err="1">
                <a:solidFill>
                  <a:schemeClr val="tx1"/>
                </a:solidFill>
                <a:sym typeface="Wingdings" panose="05000000000000000000" pitchFamily="2" charset="2"/>
              </a:rPr>
              <a:t>Click</a:t>
            </a:r>
            <a:r>
              <a:rPr lang="es-ES" sz="1600" kern="0" dirty="0">
                <a:solidFill>
                  <a:schemeClr val="tx1"/>
                </a:solidFill>
                <a:sym typeface="Wingdings" panose="05000000000000000000" pitchFamily="2" charset="2"/>
              </a:rPr>
              <a:t> </a:t>
            </a:r>
            <a:r>
              <a:rPr lang="es-ES" sz="1600" kern="0" dirty="0" err="1">
                <a:solidFill>
                  <a:schemeClr val="tx1"/>
                </a:solidFill>
                <a:sym typeface="Wingdings" panose="05000000000000000000" pitchFamily="2" charset="2"/>
              </a:rPr>
              <a:t>finish</a:t>
            </a:r>
            <a:endParaRPr lang="es-ES" sz="1600" kern="0" dirty="0">
              <a:solidFill>
                <a:schemeClr val="tx1"/>
              </a:solidFill>
            </a:endParaRPr>
          </a:p>
        </p:txBody>
      </p:sp>
      <p:pic>
        <p:nvPicPr>
          <p:cNvPr id="4" name="Imagen 3">
            <a:extLst>
              <a:ext uri="{FF2B5EF4-FFF2-40B4-BE49-F238E27FC236}">
                <a16:creationId xmlns:a16="http://schemas.microsoft.com/office/drawing/2014/main" id="{CAAE7D0D-FB2E-47E0-B597-FD3D9C9738E3}"/>
              </a:ext>
            </a:extLst>
          </p:cNvPr>
          <p:cNvPicPr>
            <a:picLocks noChangeAspect="1"/>
          </p:cNvPicPr>
          <p:nvPr/>
        </p:nvPicPr>
        <p:blipFill>
          <a:blip r:embed="rId3"/>
          <a:stretch>
            <a:fillRect/>
          </a:stretch>
        </p:blipFill>
        <p:spPr>
          <a:xfrm>
            <a:off x="347996" y="1742504"/>
            <a:ext cx="3857566" cy="2935105"/>
          </a:xfrm>
          <a:prstGeom prst="rect">
            <a:avLst/>
          </a:prstGeom>
        </p:spPr>
      </p:pic>
      <p:pic>
        <p:nvPicPr>
          <p:cNvPr id="6" name="Imagen 5">
            <a:extLst>
              <a:ext uri="{FF2B5EF4-FFF2-40B4-BE49-F238E27FC236}">
                <a16:creationId xmlns:a16="http://schemas.microsoft.com/office/drawing/2014/main" id="{17EFA527-1C71-41FB-9B53-76392C04C317}"/>
              </a:ext>
            </a:extLst>
          </p:cNvPr>
          <p:cNvPicPr>
            <a:picLocks noChangeAspect="1"/>
          </p:cNvPicPr>
          <p:nvPr/>
        </p:nvPicPr>
        <p:blipFill>
          <a:blip r:embed="rId4"/>
          <a:stretch>
            <a:fillRect/>
          </a:stretch>
        </p:blipFill>
        <p:spPr>
          <a:xfrm>
            <a:off x="4478677" y="1742504"/>
            <a:ext cx="4052137" cy="3061194"/>
          </a:xfrm>
          <a:prstGeom prst="rect">
            <a:avLst/>
          </a:prstGeom>
        </p:spPr>
      </p:pic>
    </p:spTree>
    <p:extLst>
      <p:ext uri="{BB962C8B-B14F-4D97-AF65-F5344CB8AC3E}">
        <p14:creationId xmlns:p14="http://schemas.microsoft.com/office/powerpoint/2010/main" val="3050244831"/>
      </p:ext>
    </p:extLst>
  </p:cSld>
  <p:clrMapOvr>
    <a:masterClrMapping/>
  </p:clrMapOvr>
  <mc:AlternateContent xmlns:mc="http://schemas.openxmlformats.org/markup-compatibility/2006" xmlns:p14="http://schemas.microsoft.com/office/powerpoint/2010/main">
    <mc:Choice Requires="p14">
      <p:transition p14:dur="0" advTm="5000"/>
    </mc:Choice>
    <mc:Fallback xmlns="">
      <p:transition advTm="5000"/>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1 Título"/>
          <p:cNvSpPr txBox="1">
            <a:spLocks/>
          </p:cNvSpPr>
          <p:nvPr/>
        </p:nvSpPr>
        <p:spPr bwMode="auto">
          <a:xfrm>
            <a:off x="467544" y="6464"/>
            <a:ext cx="6480720" cy="6588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2pPr>
            <a:lvl3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3pPr>
            <a:lvl4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4pPr>
            <a:lvl5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algn="l"/>
            <a:r>
              <a:rPr lang="es-ES" altLang="es-CO" sz="3200" b="1" dirty="0"/>
              <a:t>INSTALAR APPIUM</a:t>
            </a:r>
          </a:p>
        </p:txBody>
      </p:sp>
      <p:cxnSp>
        <p:nvCxnSpPr>
          <p:cNvPr id="9" name="Conector recto 8"/>
          <p:cNvCxnSpPr/>
          <p:nvPr/>
        </p:nvCxnSpPr>
        <p:spPr>
          <a:xfrm>
            <a:off x="467544" y="726544"/>
            <a:ext cx="8064896"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Marcador de contenido 2"/>
          <p:cNvSpPr txBox="1">
            <a:spLocks/>
          </p:cNvSpPr>
          <p:nvPr/>
        </p:nvSpPr>
        <p:spPr bwMode="auto">
          <a:xfrm>
            <a:off x="347995" y="787812"/>
            <a:ext cx="4591263" cy="10259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82600" indent="-457200" algn="l" rtl="0" eaLnBrk="0" fontAlgn="base" hangingPunct="0">
              <a:spcBef>
                <a:spcPct val="50000"/>
              </a:spcBef>
              <a:spcAft>
                <a:spcPct val="0"/>
              </a:spcAft>
              <a:buClr>
                <a:schemeClr val="accent2"/>
              </a:buClr>
              <a:buSzPct val="125000"/>
              <a:buFont typeface="Webdings" panose="05030102010509060703" pitchFamily="18" charset="2"/>
              <a:buChar char="4"/>
              <a:defRPr sz="2800">
                <a:solidFill>
                  <a:srgbClr val="003399"/>
                </a:solidFill>
                <a:latin typeface="+mn-lt"/>
                <a:ea typeface="+mn-ea"/>
                <a:cs typeface="+mn-cs"/>
              </a:defRPr>
            </a:lvl1pPr>
            <a:lvl2pPr marL="769938" indent="-285750" algn="l" rtl="0" eaLnBrk="0" fontAlgn="base" hangingPunct="0">
              <a:spcBef>
                <a:spcPct val="20000"/>
              </a:spcBef>
              <a:spcAft>
                <a:spcPct val="0"/>
              </a:spcAft>
              <a:buClr>
                <a:schemeClr val="tx1"/>
              </a:buClr>
              <a:buFont typeface="Symbol" panose="05050102010706020507" pitchFamily="18" charset="2"/>
              <a:buChar char="·"/>
              <a:defRPr sz="2000">
                <a:solidFill>
                  <a:schemeClr val="tx1"/>
                </a:solidFill>
                <a:latin typeface="+mn-lt"/>
              </a:defRPr>
            </a:lvl2pPr>
            <a:lvl3pPr marL="1143000" indent="-228600" algn="l" rtl="0" eaLnBrk="0" fontAlgn="base" hangingPunct="0">
              <a:spcBef>
                <a:spcPct val="20000"/>
              </a:spcBef>
              <a:spcAft>
                <a:spcPct val="0"/>
              </a:spcAft>
              <a:buClr>
                <a:schemeClr val="tx1"/>
              </a:buClr>
              <a:buSzPct val="80000"/>
              <a:buFont typeface="Wingdings" panose="05000000000000000000" pitchFamily="2" charset="2"/>
              <a:buChar char="w"/>
              <a:defRPr sz="1600">
                <a:solidFill>
                  <a:schemeClr val="tx1"/>
                </a:solidFill>
                <a:latin typeface="+mn-lt"/>
              </a:defRPr>
            </a:lvl3pPr>
            <a:lvl4pPr marL="1600200" indent="-228600" algn="l" rtl="0" eaLnBrk="0" fontAlgn="base" hangingPunct="0">
              <a:spcBef>
                <a:spcPct val="20000"/>
              </a:spcBef>
              <a:spcAft>
                <a:spcPct val="0"/>
              </a:spcAft>
              <a:buClr>
                <a:schemeClr val="tx1"/>
              </a:buClr>
              <a:buSzPct val="50000"/>
              <a:buFont typeface="Wingdings" panose="05000000000000000000" pitchFamily="2" charset="2"/>
              <a:buChar char="w"/>
              <a:defRPr sz="1600" i="1">
                <a:solidFill>
                  <a:schemeClr val="tx1"/>
                </a:solidFill>
                <a:latin typeface="+mn-lt"/>
              </a:defRPr>
            </a:lvl4pPr>
            <a:lvl5pPr marL="2057400" indent="-228600" algn="l" rtl="0" eaLnBrk="0" fontAlgn="base" hangingPunct="0">
              <a:spcBef>
                <a:spcPct val="20000"/>
              </a:spcBef>
              <a:spcAft>
                <a:spcPct val="0"/>
              </a:spcAft>
              <a:buClr>
                <a:srgbClr val="003366"/>
              </a:buClr>
              <a:buSzPct val="80000"/>
              <a:buFont typeface="Wingdings" panose="05000000000000000000" pitchFamily="2" charset="2"/>
              <a:buChar char="¬"/>
              <a:defRPr sz="1000">
                <a:solidFill>
                  <a:schemeClr val="tx1"/>
                </a:solidFill>
                <a:latin typeface="+mn-lt"/>
              </a:defRPr>
            </a:lvl5pPr>
            <a:lvl6pPr marL="2514600" indent="-228600" algn="l" rtl="0" eaLnBrk="0" fontAlgn="base" hangingPunct="0">
              <a:spcBef>
                <a:spcPct val="20000"/>
              </a:spcBef>
              <a:spcAft>
                <a:spcPct val="0"/>
              </a:spcAft>
              <a:buClr>
                <a:srgbClr val="003366"/>
              </a:buClr>
              <a:buSzPct val="80000"/>
              <a:buFont typeface="Wingdings" pitchFamily="2" charset="2"/>
              <a:buChar char="¬"/>
              <a:defRPr sz="1000">
                <a:solidFill>
                  <a:schemeClr val="tx1"/>
                </a:solidFill>
                <a:latin typeface="+mn-lt"/>
              </a:defRPr>
            </a:lvl6pPr>
            <a:lvl7pPr marL="2971800" indent="-228600" algn="l" rtl="0" eaLnBrk="0" fontAlgn="base" hangingPunct="0">
              <a:spcBef>
                <a:spcPct val="20000"/>
              </a:spcBef>
              <a:spcAft>
                <a:spcPct val="0"/>
              </a:spcAft>
              <a:buClr>
                <a:srgbClr val="003366"/>
              </a:buClr>
              <a:buSzPct val="80000"/>
              <a:buFont typeface="Wingdings" pitchFamily="2" charset="2"/>
              <a:buChar char="¬"/>
              <a:defRPr sz="1000">
                <a:solidFill>
                  <a:schemeClr val="tx1"/>
                </a:solidFill>
                <a:latin typeface="+mn-lt"/>
              </a:defRPr>
            </a:lvl7pPr>
            <a:lvl8pPr marL="3429000" indent="-228600" algn="l" rtl="0" eaLnBrk="0" fontAlgn="base" hangingPunct="0">
              <a:spcBef>
                <a:spcPct val="20000"/>
              </a:spcBef>
              <a:spcAft>
                <a:spcPct val="0"/>
              </a:spcAft>
              <a:buClr>
                <a:srgbClr val="003366"/>
              </a:buClr>
              <a:buSzPct val="80000"/>
              <a:buFont typeface="Wingdings" pitchFamily="2" charset="2"/>
              <a:buChar char="¬"/>
              <a:defRPr sz="1000">
                <a:solidFill>
                  <a:schemeClr val="tx1"/>
                </a:solidFill>
                <a:latin typeface="+mn-lt"/>
              </a:defRPr>
            </a:lvl8pPr>
            <a:lvl9pPr marL="3886200" indent="-228600" algn="l" rtl="0" eaLnBrk="0" fontAlgn="base" hangingPunct="0">
              <a:spcBef>
                <a:spcPct val="20000"/>
              </a:spcBef>
              <a:spcAft>
                <a:spcPct val="0"/>
              </a:spcAft>
              <a:buClr>
                <a:srgbClr val="003366"/>
              </a:buClr>
              <a:buSzPct val="80000"/>
              <a:buFont typeface="Wingdings" pitchFamily="2" charset="2"/>
              <a:buChar char="¬"/>
              <a:defRPr sz="1000">
                <a:solidFill>
                  <a:schemeClr val="tx1"/>
                </a:solidFill>
                <a:latin typeface="+mn-lt"/>
              </a:defRPr>
            </a:lvl9pPr>
          </a:lstStyle>
          <a:p>
            <a:pPr marL="25400" indent="0">
              <a:buNone/>
              <a:defRPr/>
            </a:pPr>
            <a:r>
              <a:rPr kumimoji="0" lang="es-ES" kern="0" dirty="0">
                <a:solidFill>
                  <a:schemeClr val="tx1"/>
                </a:solidFill>
              </a:rPr>
              <a:t>-</a:t>
            </a:r>
            <a:r>
              <a:rPr kumimoji="0" lang="es-ES" sz="1600" kern="0" dirty="0">
                <a:solidFill>
                  <a:schemeClr val="tx1"/>
                </a:solidFill>
              </a:rPr>
              <a:t>esperar la instalación de complementos </a:t>
            </a:r>
            <a:r>
              <a:rPr kumimoji="0" lang="es-ES" sz="1600" kern="0" dirty="0">
                <a:solidFill>
                  <a:schemeClr val="tx1"/>
                </a:solidFill>
                <a:sym typeface="Wingdings" panose="05000000000000000000" pitchFamily="2" charset="2"/>
              </a:rPr>
              <a:t></a:t>
            </a:r>
            <a:r>
              <a:rPr kumimoji="0" lang="es-ES" sz="1600" kern="0" dirty="0" err="1">
                <a:solidFill>
                  <a:schemeClr val="tx1"/>
                </a:solidFill>
                <a:sym typeface="Wingdings" panose="05000000000000000000" pitchFamily="2" charset="2"/>
              </a:rPr>
              <a:t>finish</a:t>
            </a:r>
            <a:endParaRPr lang="es-ES" sz="1600" kern="0" dirty="0">
              <a:solidFill>
                <a:schemeClr val="tx1"/>
              </a:solidFill>
            </a:endParaRPr>
          </a:p>
        </p:txBody>
      </p:sp>
      <p:sp useBgFill="1">
        <p:nvSpPr>
          <p:cNvPr id="11" name="Rectángulo 10">
            <a:hlinkClick r:id="rId2" action="ppaction://hlinksldjump"/>
          </p:cNvPr>
          <p:cNvSpPr/>
          <p:nvPr/>
        </p:nvSpPr>
        <p:spPr>
          <a:xfrm>
            <a:off x="7992932" y="108680"/>
            <a:ext cx="1075764" cy="579810"/>
          </a:xfrm>
          <a:prstGeom prst="rect">
            <a:avLst/>
          </a:prstGeom>
          <a:ln>
            <a:solidFill>
              <a:srgbClr val="FBFBFB"/>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pic>
        <p:nvPicPr>
          <p:cNvPr id="7" name="Imagen 6">
            <a:extLst>
              <a:ext uri="{FF2B5EF4-FFF2-40B4-BE49-F238E27FC236}">
                <a16:creationId xmlns:a16="http://schemas.microsoft.com/office/drawing/2014/main" id="{D63C2B51-B21C-441E-BDD5-BFCFD2B23CEA}"/>
              </a:ext>
            </a:extLst>
          </p:cNvPr>
          <p:cNvPicPr>
            <a:picLocks noChangeAspect="1"/>
          </p:cNvPicPr>
          <p:nvPr/>
        </p:nvPicPr>
        <p:blipFill>
          <a:blip r:embed="rId3"/>
          <a:stretch>
            <a:fillRect/>
          </a:stretch>
        </p:blipFill>
        <p:spPr>
          <a:xfrm>
            <a:off x="1336973" y="1499016"/>
            <a:ext cx="5236213" cy="3787936"/>
          </a:xfrm>
          <a:prstGeom prst="rect">
            <a:avLst/>
          </a:prstGeom>
        </p:spPr>
      </p:pic>
    </p:spTree>
    <p:extLst>
      <p:ext uri="{BB962C8B-B14F-4D97-AF65-F5344CB8AC3E}">
        <p14:creationId xmlns:p14="http://schemas.microsoft.com/office/powerpoint/2010/main" val="1819530689"/>
      </p:ext>
    </p:extLst>
  </p:cSld>
  <p:clrMapOvr>
    <a:masterClrMapping/>
  </p:clrMapOvr>
  <mc:AlternateContent xmlns:mc="http://schemas.openxmlformats.org/markup-compatibility/2006" xmlns:p14="http://schemas.microsoft.com/office/powerpoint/2010/main">
    <mc:Choice Requires="p14">
      <p:transition p14:dur="0" advTm="5000"/>
    </mc:Choice>
    <mc:Fallback xmlns="">
      <p:transition advTm="5000"/>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a:blip r:embed="rId2"/>
          <a:stretch>
            <a:fillRect/>
          </a:stretch>
        </p:blipFill>
        <p:spPr>
          <a:xfrm>
            <a:off x="0" y="-9594"/>
            <a:ext cx="9128703" cy="5724594"/>
          </a:xfrm>
          <a:prstGeom prst="rect">
            <a:avLst/>
          </a:prstGeom>
        </p:spPr>
      </p:pic>
      <p:sp>
        <p:nvSpPr>
          <p:cNvPr id="5" name="Título 1"/>
          <p:cNvSpPr>
            <a:spLocks noGrp="1"/>
          </p:cNvSpPr>
          <p:nvPr>
            <p:ph type="title"/>
          </p:nvPr>
        </p:nvSpPr>
        <p:spPr>
          <a:xfrm>
            <a:off x="5731727" y="3593888"/>
            <a:ext cx="2994365" cy="802790"/>
          </a:xfrm>
        </p:spPr>
        <p:txBody>
          <a:bodyPr wrap="square" anchor="t">
            <a:noAutofit/>
          </a:bodyPr>
          <a:lstStyle/>
          <a:p>
            <a:pPr algn="r">
              <a:lnSpc>
                <a:spcPts val="3000"/>
              </a:lnSpc>
            </a:pPr>
            <a:r>
              <a:rPr lang="es-ES_tradnl" sz="2400" b="1" dirty="0">
                <a:solidFill>
                  <a:schemeClr val="bg1"/>
                </a:solidFill>
              </a:rPr>
              <a:t>CONFIGURACION  </a:t>
            </a:r>
          </a:p>
        </p:txBody>
      </p:sp>
      <p:pic>
        <p:nvPicPr>
          <p:cNvPr id="6" name="Imagen 5">
            <a:extLst>
              <a:ext uri="{FF2B5EF4-FFF2-40B4-BE49-F238E27FC236}">
                <a16:creationId xmlns:a16="http://schemas.microsoft.com/office/drawing/2014/main" id="{35FA0FD1-7D88-46E8-A8FD-49C9520D2E46}"/>
              </a:ext>
            </a:extLst>
          </p:cNvPr>
          <p:cNvPicPr>
            <a:picLocks noChangeAspect="1"/>
          </p:cNvPicPr>
          <p:nvPr/>
        </p:nvPicPr>
        <p:blipFill>
          <a:blip r:embed="rId3"/>
          <a:stretch>
            <a:fillRect/>
          </a:stretch>
        </p:blipFill>
        <p:spPr>
          <a:xfrm>
            <a:off x="699697" y="688844"/>
            <a:ext cx="4357321" cy="2481576"/>
          </a:xfrm>
          <a:prstGeom prst="rect">
            <a:avLst/>
          </a:prstGeom>
        </p:spPr>
      </p:pic>
    </p:spTree>
    <p:extLst>
      <p:ext uri="{BB962C8B-B14F-4D97-AF65-F5344CB8AC3E}">
        <p14:creationId xmlns:p14="http://schemas.microsoft.com/office/powerpoint/2010/main" val="8663496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1 Título"/>
          <p:cNvSpPr txBox="1">
            <a:spLocks/>
          </p:cNvSpPr>
          <p:nvPr/>
        </p:nvSpPr>
        <p:spPr bwMode="auto">
          <a:xfrm>
            <a:off x="467544" y="6464"/>
            <a:ext cx="6480720" cy="6588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2pPr>
            <a:lvl3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3pPr>
            <a:lvl4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4pPr>
            <a:lvl5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algn="l"/>
            <a:r>
              <a:rPr lang="es-ES" altLang="es-CO" sz="3200" b="1" dirty="0"/>
              <a:t>INSTALAR APPIUM</a:t>
            </a:r>
          </a:p>
        </p:txBody>
      </p:sp>
      <p:cxnSp>
        <p:nvCxnSpPr>
          <p:cNvPr id="9" name="Conector recto 8"/>
          <p:cNvCxnSpPr/>
          <p:nvPr/>
        </p:nvCxnSpPr>
        <p:spPr>
          <a:xfrm>
            <a:off x="467544" y="726544"/>
            <a:ext cx="8064896"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Marcador de contenido 2"/>
          <p:cNvSpPr txBox="1">
            <a:spLocks/>
          </p:cNvSpPr>
          <p:nvPr/>
        </p:nvSpPr>
        <p:spPr bwMode="auto">
          <a:xfrm>
            <a:off x="347996" y="787812"/>
            <a:ext cx="4006648" cy="10259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82600" indent="-457200" algn="l" rtl="0" eaLnBrk="0" fontAlgn="base" hangingPunct="0">
              <a:spcBef>
                <a:spcPct val="50000"/>
              </a:spcBef>
              <a:spcAft>
                <a:spcPct val="0"/>
              </a:spcAft>
              <a:buClr>
                <a:schemeClr val="accent2"/>
              </a:buClr>
              <a:buSzPct val="125000"/>
              <a:buFont typeface="Webdings" panose="05030102010509060703" pitchFamily="18" charset="2"/>
              <a:buChar char="4"/>
              <a:defRPr sz="2800">
                <a:solidFill>
                  <a:srgbClr val="003399"/>
                </a:solidFill>
                <a:latin typeface="+mn-lt"/>
                <a:ea typeface="+mn-ea"/>
                <a:cs typeface="+mn-cs"/>
              </a:defRPr>
            </a:lvl1pPr>
            <a:lvl2pPr marL="769938" indent="-285750" algn="l" rtl="0" eaLnBrk="0" fontAlgn="base" hangingPunct="0">
              <a:spcBef>
                <a:spcPct val="20000"/>
              </a:spcBef>
              <a:spcAft>
                <a:spcPct val="0"/>
              </a:spcAft>
              <a:buClr>
                <a:schemeClr val="tx1"/>
              </a:buClr>
              <a:buFont typeface="Symbol" panose="05050102010706020507" pitchFamily="18" charset="2"/>
              <a:buChar char="·"/>
              <a:defRPr sz="2000">
                <a:solidFill>
                  <a:schemeClr val="tx1"/>
                </a:solidFill>
                <a:latin typeface="+mn-lt"/>
              </a:defRPr>
            </a:lvl2pPr>
            <a:lvl3pPr marL="1143000" indent="-228600" algn="l" rtl="0" eaLnBrk="0" fontAlgn="base" hangingPunct="0">
              <a:spcBef>
                <a:spcPct val="20000"/>
              </a:spcBef>
              <a:spcAft>
                <a:spcPct val="0"/>
              </a:spcAft>
              <a:buClr>
                <a:schemeClr val="tx1"/>
              </a:buClr>
              <a:buSzPct val="80000"/>
              <a:buFont typeface="Wingdings" panose="05000000000000000000" pitchFamily="2" charset="2"/>
              <a:buChar char="w"/>
              <a:defRPr sz="1600">
                <a:solidFill>
                  <a:schemeClr val="tx1"/>
                </a:solidFill>
                <a:latin typeface="+mn-lt"/>
              </a:defRPr>
            </a:lvl3pPr>
            <a:lvl4pPr marL="1600200" indent="-228600" algn="l" rtl="0" eaLnBrk="0" fontAlgn="base" hangingPunct="0">
              <a:spcBef>
                <a:spcPct val="20000"/>
              </a:spcBef>
              <a:spcAft>
                <a:spcPct val="0"/>
              </a:spcAft>
              <a:buClr>
                <a:schemeClr val="tx1"/>
              </a:buClr>
              <a:buSzPct val="50000"/>
              <a:buFont typeface="Wingdings" panose="05000000000000000000" pitchFamily="2" charset="2"/>
              <a:buChar char="w"/>
              <a:defRPr sz="1600" i="1">
                <a:solidFill>
                  <a:schemeClr val="tx1"/>
                </a:solidFill>
                <a:latin typeface="+mn-lt"/>
              </a:defRPr>
            </a:lvl4pPr>
            <a:lvl5pPr marL="2057400" indent="-228600" algn="l" rtl="0" eaLnBrk="0" fontAlgn="base" hangingPunct="0">
              <a:spcBef>
                <a:spcPct val="20000"/>
              </a:spcBef>
              <a:spcAft>
                <a:spcPct val="0"/>
              </a:spcAft>
              <a:buClr>
                <a:srgbClr val="003366"/>
              </a:buClr>
              <a:buSzPct val="80000"/>
              <a:buFont typeface="Wingdings" panose="05000000000000000000" pitchFamily="2" charset="2"/>
              <a:buChar char="¬"/>
              <a:defRPr sz="1000">
                <a:solidFill>
                  <a:schemeClr val="tx1"/>
                </a:solidFill>
                <a:latin typeface="+mn-lt"/>
              </a:defRPr>
            </a:lvl5pPr>
            <a:lvl6pPr marL="2514600" indent="-228600" algn="l" rtl="0" eaLnBrk="0" fontAlgn="base" hangingPunct="0">
              <a:spcBef>
                <a:spcPct val="20000"/>
              </a:spcBef>
              <a:spcAft>
                <a:spcPct val="0"/>
              </a:spcAft>
              <a:buClr>
                <a:srgbClr val="003366"/>
              </a:buClr>
              <a:buSzPct val="80000"/>
              <a:buFont typeface="Wingdings" pitchFamily="2" charset="2"/>
              <a:buChar char="¬"/>
              <a:defRPr sz="1000">
                <a:solidFill>
                  <a:schemeClr val="tx1"/>
                </a:solidFill>
                <a:latin typeface="+mn-lt"/>
              </a:defRPr>
            </a:lvl6pPr>
            <a:lvl7pPr marL="2971800" indent="-228600" algn="l" rtl="0" eaLnBrk="0" fontAlgn="base" hangingPunct="0">
              <a:spcBef>
                <a:spcPct val="20000"/>
              </a:spcBef>
              <a:spcAft>
                <a:spcPct val="0"/>
              </a:spcAft>
              <a:buClr>
                <a:srgbClr val="003366"/>
              </a:buClr>
              <a:buSzPct val="80000"/>
              <a:buFont typeface="Wingdings" pitchFamily="2" charset="2"/>
              <a:buChar char="¬"/>
              <a:defRPr sz="1000">
                <a:solidFill>
                  <a:schemeClr val="tx1"/>
                </a:solidFill>
                <a:latin typeface="+mn-lt"/>
              </a:defRPr>
            </a:lvl7pPr>
            <a:lvl8pPr marL="3429000" indent="-228600" algn="l" rtl="0" eaLnBrk="0" fontAlgn="base" hangingPunct="0">
              <a:spcBef>
                <a:spcPct val="20000"/>
              </a:spcBef>
              <a:spcAft>
                <a:spcPct val="0"/>
              </a:spcAft>
              <a:buClr>
                <a:srgbClr val="003366"/>
              </a:buClr>
              <a:buSzPct val="80000"/>
              <a:buFont typeface="Wingdings" pitchFamily="2" charset="2"/>
              <a:buChar char="¬"/>
              <a:defRPr sz="1000">
                <a:solidFill>
                  <a:schemeClr val="tx1"/>
                </a:solidFill>
                <a:latin typeface="+mn-lt"/>
              </a:defRPr>
            </a:lvl8pPr>
            <a:lvl9pPr marL="3886200" indent="-228600" algn="l" rtl="0" eaLnBrk="0" fontAlgn="base" hangingPunct="0">
              <a:spcBef>
                <a:spcPct val="20000"/>
              </a:spcBef>
              <a:spcAft>
                <a:spcPct val="0"/>
              </a:spcAft>
              <a:buClr>
                <a:srgbClr val="003366"/>
              </a:buClr>
              <a:buSzPct val="80000"/>
              <a:buFont typeface="Wingdings" pitchFamily="2" charset="2"/>
              <a:buChar char="¬"/>
              <a:defRPr sz="1000">
                <a:solidFill>
                  <a:schemeClr val="tx1"/>
                </a:solidFill>
                <a:latin typeface="+mn-lt"/>
              </a:defRPr>
            </a:lvl9pPr>
          </a:lstStyle>
          <a:p>
            <a:pPr marL="25400" indent="0">
              <a:buNone/>
              <a:defRPr/>
            </a:pPr>
            <a:r>
              <a:rPr kumimoji="0" lang="es-ES" kern="0" dirty="0">
                <a:solidFill>
                  <a:schemeClr val="tx1"/>
                </a:solidFill>
              </a:rPr>
              <a:t>-</a:t>
            </a:r>
            <a:r>
              <a:rPr kumimoji="0" lang="es-ES" sz="1600" kern="0" dirty="0">
                <a:solidFill>
                  <a:schemeClr val="tx1"/>
                </a:solidFill>
              </a:rPr>
              <a:t>E</a:t>
            </a:r>
            <a:r>
              <a:rPr lang="es-ES" sz="1600" kern="0" dirty="0">
                <a:solidFill>
                  <a:schemeClr val="tx1"/>
                </a:solidFill>
              </a:rPr>
              <a:t>n </a:t>
            </a:r>
            <a:r>
              <a:rPr lang="es-ES" sz="1600" kern="0" dirty="0" err="1">
                <a:solidFill>
                  <a:schemeClr val="tx1"/>
                </a:solidFill>
              </a:rPr>
              <a:t>cmd</a:t>
            </a:r>
            <a:r>
              <a:rPr lang="es-ES" sz="1600" kern="0" dirty="0">
                <a:solidFill>
                  <a:schemeClr val="tx1"/>
                </a:solidFill>
              </a:rPr>
              <a:t> ejecutar  el siguiente comando</a:t>
            </a:r>
          </a:p>
          <a:p>
            <a:pPr marL="25400" indent="0">
              <a:buNone/>
              <a:defRPr/>
            </a:pPr>
            <a:r>
              <a:rPr lang="es-ES" sz="1600" kern="0" dirty="0" err="1">
                <a:solidFill>
                  <a:schemeClr val="tx1"/>
                </a:solidFill>
              </a:rPr>
              <a:t>npm</a:t>
            </a:r>
            <a:r>
              <a:rPr lang="es-ES" sz="1600" kern="0" dirty="0">
                <a:solidFill>
                  <a:schemeClr val="tx1"/>
                </a:solidFill>
              </a:rPr>
              <a:t> </a:t>
            </a:r>
            <a:r>
              <a:rPr lang="es-ES" sz="1600" kern="0" dirty="0" err="1">
                <a:solidFill>
                  <a:schemeClr val="tx1"/>
                </a:solidFill>
              </a:rPr>
              <a:t>install</a:t>
            </a:r>
            <a:r>
              <a:rPr lang="es-ES" sz="1600" kern="0" dirty="0">
                <a:solidFill>
                  <a:schemeClr val="tx1"/>
                </a:solidFill>
              </a:rPr>
              <a:t> </a:t>
            </a:r>
            <a:r>
              <a:rPr lang="es-ES" sz="1600" kern="0" dirty="0" err="1">
                <a:solidFill>
                  <a:schemeClr val="tx1"/>
                </a:solidFill>
              </a:rPr>
              <a:t>appium</a:t>
            </a:r>
            <a:r>
              <a:rPr lang="es-ES" sz="1600" kern="0" dirty="0">
                <a:solidFill>
                  <a:schemeClr val="tx1"/>
                </a:solidFill>
              </a:rPr>
              <a:t>-doctor -g</a:t>
            </a:r>
          </a:p>
        </p:txBody>
      </p:sp>
      <p:sp useBgFill="1">
        <p:nvSpPr>
          <p:cNvPr id="11" name="Rectángulo 10">
            <a:hlinkClick r:id="rId2" action="ppaction://hlinksldjump"/>
          </p:cNvPr>
          <p:cNvSpPr/>
          <p:nvPr/>
        </p:nvSpPr>
        <p:spPr>
          <a:xfrm>
            <a:off x="7992932" y="108680"/>
            <a:ext cx="1075764" cy="579810"/>
          </a:xfrm>
          <a:prstGeom prst="rect">
            <a:avLst/>
          </a:prstGeom>
          <a:ln>
            <a:solidFill>
              <a:srgbClr val="FBFBFB"/>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3" name="Marcador de contenido 2">
            <a:extLst>
              <a:ext uri="{FF2B5EF4-FFF2-40B4-BE49-F238E27FC236}">
                <a16:creationId xmlns:a16="http://schemas.microsoft.com/office/drawing/2014/main" id="{FCE4FF88-4AFF-4359-A2FF-84EF8FF876B2}"/>
              </a:ext>
            </a:extLst>
          </p:cNvPr>
          <p:cNvSpPr txBox="1">
            <a:spLocks/>
          </p:cNvSpPr>
          <p:nvPr/>
        </p:nvSpPr>
        <p:spPr bwMode="auto">
          <a:xfrm>
            <a:off x="4354644" y="749757"/>
            <a:ext cx="4006648" cy="10259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82600" indent="-457200" algn="l" rtl="0" eaLnBrk="0" fontAlgn="base" hangingPunct="0">
              <a:spcBef>
                <a:spcPct val="50000"/>
              </a:spcBef>
              <a:spcAft>
                <a:spcPct val="0"/>
              </a:spcAft>
              <a:buClr>
                <a:schemeClr val="accent2"/>
              </a:buClr>
              <a:buSzPct val="125000"/>
              <a:buFont typeface="Webdings" panose="05030102010509060703" pitchFamily="18" charset="2"/>
              <a:buChar char="4"/>
              <a:defRPr sz="2800">
                <a:solidFill>
                  <a:srgbClr val="003399"/>
                </a:solidFill>
                <a:latin typeface="+mn-lt"/>
                <a:ea typeface="+mn-ea"/>
                <a:cs typeface="+mn-cs"/>
              </a:defRPr>
            </a:lvl1pPr>
            <a:lvl2pPr marL="769938" indent="-285750" algn="l" rtl="0" eaLnBrk="0" fontAlgn="base" hangingPunct="0">
              <a:spcBef>
                <a:spcPct val="20000"/>
              </a:spcBef>
              <a:spcAft>
                <a:spcPct val="0"/>
              </a:spcAft>
              <a:buClr>
                <a:schemeClr val="tx1"/>
              </a:buClr>
              <a:buFont typeface="Symbol" panose="05050102010706020507" pitchFamily="18" charset="2"/>
              <a:buChar char="·"/>
              <a:defRPr sz="2000">
                <a:solidFill>
                  <a:schemeClr val="tx1"/>
                </a:solidFill>
                <a:latin typeface="+mn-lt"/>
              </a:defRPr>
            </a:lvl2pPr>
            <a:lvl3pPr marL="1143000" indent="-228600" algn="l" rtl="0" eaLnBrk="0" fontAlgn="base" hangingPunct="0">
              <a:spcBef>
                <a:spcPct val="20000"/>
              </a:spcBef>
              <a:spcAft>
                <a:spcPct val="0"/>
              </a:spcAft>
              <a:buClr>
                <a:schemeClr val="tx1"/>
              </a:buClr>
              <a:buSzPct val="80000"/>
              <a:buFont typeface="Wingdings" panose="05000000000000000000" pitchFamily="2" charset="2"/>
              <a:buChar char="w"/>
              <a:defRPr sz="1600">
                <a:solidFill>
                  <a:schemeClr val="tx1"/>
                </a:solidFill>
                <a:latin typeface="+mn-lt"/>
              </a:defRPr>
            </a:lvl3pPr>
            <a:lvl4pPr marL="1600200" indent="-228600" algn="l" rtl="0" eaLnBrk="0" fontAlgn="base" hangingPunct="0">
              <a:spcBef>
                <a:spcPct val="20000"/>
              </a:spcBef>
              <a:spcAft>
                <a:spcPct val="0"/>
              </a:spcAft>
              <a:buClr>
                <a:schemeClr val="tx1"/>
              </a:buClr>
              <a:buSzPct val="50000"/>
              <a:buFont typeface="Wingdings" panose="05000000000000000000" pitchFamily="2" charset="2"/>
              <a:buChar char="w"/>
              <a:defRPr sz="1600" i="1">
                <a:solidFill>
                  <a:schemeClr val="tx1"/>
                </a:solidFill>
                <a:latin typeface="+mn-lt"/>
              </a:defRPr>
            </a:lvl4pPr>
            <a:lvl5pPr marL="2057400" indent="-228600" algn="l" rtl="0" eaLnBrk="0" fontAlgn="base" hangingPunct="0">
              <a:spcBef>
                <a:spcPct val="20000"/>
              </a:spcBef>
              <a:spcAft>
                <a:spcPct val="0"/>
              </a:spcAft>
              <a:buClr>
                <a:srgbClr val="003366"/>
              </a:buClr>
              <a:buSzPct val="80000"/>
              <a:buFont typeface="Wingdings" panose="05000000000000000000" pitchFamily="2" charset="2"/>
              <a:buChar char="¬"/>
              <a:defRPr sz="1000">
                <a:solidFill>
                  <a:schemeClr val="tx1"/>
                </a:solidFill>
                <a:latin typeface="+mn-lt"/>
              </a:defRPr>
            </a:lvl5pPr>
            <a:lvl6pPr marL="2514600" indent="-228600" algn="l" rtl="0" eaLnBrk="0" fontAlgn="base" hangingPunct="0">
              <a:spcBef>
                <a:spcPct val="20000"/>
              </a:spcBef>
              <a:spcAft>
                <a:spcPct val="0"/>
              </a:spcAft>
              <a:buClr>
                <a:srgbClr val="003366"/>
              </a:buClr>
              <a:buSzPct val="80000"/>
              <a:buFont typeface="Wingdings" pitchFamily="2" charset="2"/>
              <a:buChar char="¬"/>
              <a:defRPr sz="1000">
                <a:solidFill>
                  <a:schemeClr val="tx1"/>
                </a:solidFill>
                <a:latin typeface="+mn-lt"/>
              </a:defRPr>
            </a:lvl6pPr>
            <a:lvl7pPr marL="2971800" indent="-228600" algn="l" rtl="0" eaLnBrk="0" fontAlgn="base" hangingPunct="0">
              <a:spcBef>
                <a:spcPct val="20000"/>
              </a:spcBef>
              <a:spcAft>
                <a:spcPct val="0"/>
              </a:spcAft>
              <a:buClr>
                <a:srgbClr val="003366"/>
              </a:buClr>
              <a:buSzPct val="80000"/>
              <a:buFont typeface="Wingdings" pitchFamily="2" charset="2"/>
              <a:buChar char="¬"/>
              <a:defRPr sz="1000">
                <a:solidFill>
                  <a:schemeClr val="tx1"/>
                </a:solidFill>
                <a:latin typeface="+mn-lt"/>
              </a:defRPr>
            </a:lvl7pPr>
            <a:lvl8pPr marL="3429000" indent="-228600" algn="l" rtl="0" eaLnBrk="0" fontAlgn="base" hangingPunct="0">
              <a:spcBef>
                <a:spcPct val="20000"/>
              </a:spcBef>
              <a:spcAft>
                <a:spcPct val="0"/>
              </a:spcAft>
              <a:buClr>
                <a:srgbClr val="003366"/>
              </a:buClr>
              <a:buSzPct val="80000"/>
              <a:buFont typeface="Wingdings" pitchFamily="2" charset="2"/>
              <a:buChar char="¬"/>
              <a:defRPr sz="1000">
                <a:solidFill>
                  <a:schemeClr val="tx1"/>
                </a:solidFill>
                <a:latin typeface="+mn-lt"/>
              </a:defRPr>
            </a:lvl8pPr>
            <a:lvl9pPr marL="3886200" indent="-228600" algn="l" rtl="0" eaLnBrk="0" fontAlgn="base" hangingPunct="0">
              <a:spcBef>
                <a:spcPct val="20000"/>
              </a:spcBef>
              <a:spcAft>
                <a:spcPct val="0"/>
              </a:spcAft>
              <a:buClr>
                <a:srgbClr val="003366"/>
              </a:buClr>
              <a:buSzPct val="80000"/>
              <a:buFont typeface="Wingdings" pitchFamily="2" charset="2"/>
              <a:buChar char="¬"/>
              <a:defRPr sz="1000">
                <a:solidFill>
                  <a:schemeClr val="tx1"/>
                </a:solidFill>
                <a:latin typeface="+mn-lt"/>
              </a:defRPr>
            </a:lvl9pPr>
          </a:lstStyle>
          <a:p>
            <a:pPr marL="25400" indent="0">
              <a:buNone/>
              <a:defRPr/>
            </a:pPr>
            <a:r>
              <a:rPr lang="es-ES" sz="1600" kern="0" dirty="0">
                <a:solidFill>
                  <a:schemeClr val="tx1"/>
                </a:solidFill>
              </a:rPr>
              <a:t>-Valida la instalación , ejecutar comando </a:t>
            </a:r>
            <a:r>
              <a:rPr lang="es-ES" sz="1600" kern="0" dirty="0" err="1">
                <a:solidFill>
                  <a:schemeClr val="tx1"/>
                </a:solidFill>
              </a:rPr>
              <a:t>appium.doctor</a:t>
            </a:r>
            <a:r>
              <a:rPr lang="es-ES" sz="1600" kern="0" dirty="0">
                <a:solidFill>
                  <a:schemeClr val="tx1"/>
                </a:solidFill>
              </a:rPr>
              <a:t> --</a:t>
            </a:r>
            <a:r>
              <a:rPr lang="es-ES" sz="1600" kern="0" dirty="0" err="1">
                <a:solidFill>
                  <a:schemeClr val="tx1"/>
                </a:solidFill>
              </a:rPr>
              <a:t>verion</a:t>
            </a:r>
            <a:endParaRPr lang="es-ES" sz="1600" kern="0" dirty="0">
              <a:solidFill>
                <a:schemeClr val="tx1"/>
              </a:solidFill>
            </a:endParaRPr>
          </a:p>
        </p:txBody>
      </p:sp>
      <p:pic>
        <p:nvPicPr>
          <p:cNvPr id="4" name="Imagen 3">
            <a:extLst>
              <a:ext uri="{FF2B5EF4-FFF2-40B4-BE49-F238E27FC236}">
                <a16:creationId xmlns:a16="http://schemas.microsoft.com/office/drawing/2014/main" id="{52DD7C8C-D845-4DA7-A192-0951C5987F36}"/>
              </a:ext>
            </a:extLst>
          </p:cNvPr>
          <p:cNvPicPr>
            <a:picLocks noChangeAspect="1"/>
          </p:cNvPicPr>
          <p:nvPr/>
        </p:nvPicPr>
        <p:blipFill>
          <a:blip r:embed="rId3"/>
          <a:stretch>
            <a:fillRect/>
          </a:stretch>
        </p:blipFill>
        <p:spPr>
          <a:xfrm>
            <a:off x="202738" y="2151088"/>
            <a:ext cx="4289760" cy="2211361"/>
          </a:xfrm>
          <a:prstGeom prst="rect">
            <a:avLst/>
          </a:prstGeom>
        </p:spPr>
      </p:pic>
      <p:pic>
        <p:nvPicPr>
          <p:cNvPr id="7" name="Imagen 6">
            <a:extLst>
              <a:ext uri="{FF2B5EF4-FFF2-40B4-BE49-F238E27FC236}">
                <a16:creationId xmlns:a16="http://schemas.microsoft.com/office/drawing/2014/main" id="{E8C75A92-56AF-434E-852C-5FD2D6BFF7D8}"/>
              </a:ext>
            </a:extLst>
          </p:cNvPr>
          <p:cNvPicPr>
            <a:picLocks noChangeAspect="1"/>
          </p:cNvPicPr>
          <p:nvPr/>
        </p:nvPicPr>
        <p:blipFill>
          <a:blip r:embed="rId4"/>
          <a:stretch>
            <a:fillRect/>
          </a:stretch>
        </p:blipFill>
        <p:spPr>
          <a:xfrm>
            <a:off x="4599663" y="2167617"/>
            <a:ext cx="4341599" cy="1771650"/>
          </a:xfrm>
          <a:prstGeom prst="rect">
            <a:avLst/>
          </a:prstGeom>
        </p:spPr>
      </p:pic>
    </p:spTree>
    <p:extLst>
      <p:ext uri="{BB962C8B-B14F-4D97-AF65-F5344CB8AC3E}">
        <p14:creationId xmlns:p14="http://schemas.microsoft.com/office/powerpoint/2010/main" val="3715348364"/>
      </p:ext>
    </p:extLst>
  </p:cSld>
  <p:clrMapOvr>
    <a:masterClrMapping/>
  </p:clrMapOvr>
  <mc:AlternateContent xmlns:mc="http://schemas.openxmlformats.org/markup-compatibility/2006" xmlns:p14="http://schemas.microsoft.com/office/powerpoint/2010/main">
    <mc:Choice Requires="p14">
      <p:transition p14:dur="0" advTm="5000"/>
    </mc:Choice>
    <mc:Fallback xmlns="">
      <p:transition advTm="5000"/>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1 Título"/>
          <p:cNvSpPr txBox="1">
            <a:spLocks/>
          </p:cNvSpPr>
          <p:nvPr/>
        </p:nvSpPr>
        <p:spPr bwMode="auto">
          <a:xfrm>
            <a:off x="467544" y="6464"/>
            <a:ext cx="6480720" cy="6588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2pPr>
            <a:lvl3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3pPr>
            <a:lvl4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4pPr>
            <a:lvl5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algn="l"/>
            <a:r>
              <a:rPr lang="es-ES" altLang="es-CO" sz="3200" b="1" dirty="0"/>
              <a:t>INSTALAR APPIUM</a:t>
            </a:r>
          </a:p>
        </p:txBody>
      </p:sp>
      <p:cxnSp>
        <p:nvCxnSpPr>
          <p:cNvPr id="9" name="Conector recto 8"/>
          <p:cNvCxnSpPr/>
          <p:nvPr/>
        </p:nvCxnSpPr>
        <p:spPr>
          <a:xfrm>
            <a:off x="467544" y="726544"/>
            <a:ext cx="8064896"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Marcador de contenido 2"/>
          <p:cNvSpPr txBox="1">
            <a:spLocks/>
          </p:cNvSpPr>
          <p:nvPr/>
        </p:nvSpPr>
        <p:spPr bwMode="auto">
          <a:xfrm>
            <a:off x="1133368" y="907733"/>
            <a:ext cx="6877263" cy="10259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82600" indent="-457200" algn="l" rtl="0" eaLnBrk="0" fontAlgn="base" hangingPunct="0">
              <a:spcBef>
                <a:spcPct val="50000"/>
              </a:spcBef>
              <a:spcAft>
                <a:spcPct val="0"/>
              </a:spcAft>
              <a:buClr>
                <a:schemeClr val="accent2"/>
              </a:buClr>
              <a:buSzPct val="125000"/>
              <a:buFont typeface="Webdings" panose="05030102010509060703" pitchFamily="18" charset="2"/>
              <a:buChar char="4"/>
              <a:defRPr sz="2800">
                <a:solidFill>
                  <a:srgbClr val="003399"/>
                </a:solidFill>
                <a:latin typeface="+mn-lt"/>
                <a:ea typeface="+mn-ea"/>
                <a:cs typeface="+mn-cs"/>
              </a:defRPr>
            </a:lvl1pPr>
            <a:lvl2pPr marL="769938" indent="-285750" algn="l" rtl="0" eaLnBrk="0" fontAlgn="base" hangingPunct="0">
              <a:spcBef>
                <a:spcPct val="20000"/>
              </a:spcBef>
              <a:spcAft>
                <a:spcPct val="0"/>
              </a:spcAft>
              <a:buClr>
                <a:schemeClr val="tx1"/>
              </a:buClr>
              <a:buFont typeface="Symbol" panose="05050102010706020507" pitchFamily="18" charset="2"/>
              <a:buChar char="·"/>
              <a:defRPr sz="2000">
                <a:solidFill>
                  <a:schemeClr val="tx1"/>
                </a:solidFill>
                <a:latin typeface="+mn-lt"/>
              </a:defRPr>
            </a:lvl2pPr>
            <a:lvl3pPr marL="1143000" indent="-228600" algn="l" rtl="0" eaLnBrk="0" fontAlgn="base" hangingPunct="0">
              <a:spcBef>
                <a:spcPct val="20000"/>
              </a:spcBef>
              <a:spcAft>
                <a:spcPct val="0"/>
              </a:spcAft>
              <a:buClr>
                <a:schemeClr val="tx1"/>
              </a:buClr>
              <a:buSzPct val="80000"/>
              <a:buFont typeface="Wingdings" panose="05000000000000000000" pitchFamily="2" charset="2"/>
              <a:buChar char="w"/>
              <a:defRPr sz="1600">
                <a:solidFill>
                  <a:schemeClr val="tx1"/>
                </a:solidFill>
                <a:latin typeface="+mn-lt"/>
              </a:defRPr>
            </a:lvl3pPr>
            <a:lvl4pPr marL="1600200" indent="-228600" algn="l" rtl="0" eaLnBrk="0" fontAlgn="base" hangingPunct="0">
              <a:spcBef>
                <a:spcPct val="20000"/>
              </a:spcBef>
              <a:spcAft>
                <a:spcPct val="0"/>
              </a:spcAft>
              <a:buClr>
                <a:schemeClr val="tx1"/>
              </a:buClr>
              <a:buSzPct val="50000"/>
              <a:buFont typeface="Wingdings" panose="05000000000000000000" pitchFamily="2" charset="2"/>
              <a:buChar char="w"/>
              <a:defRPr sz="1600" i="1">
                <a:solidFill>
                  <a:schemeClr val="tx1"/>
                </a:solidFill>
                <a:latin typeface="+mn-lt"/>
              </a:defRPr>
            </a:lvl4pPr>
            <a:lvl5pPr marL="2057400" indent="-228600" algn="l" rtl="0" eaLnBrk="0" fontAlgn="base" hangingPunct="0">
              <a:spcBef>
                <a:spcPct val="20000"/>
              </a:spcBef>
              <a:spcAft>
                <a:spcPct val="0"/>
              </a:spcAft>
              <a:buClr>
                <a:srgbClr val="003366"/>
              </a:buClr>
              <a:buSzPct val="80000"/>
              <a:buFont typeface="Wingdings" panose="05000000000000000000" pitchFamily="2" charset="2"/>
              <a:buChar char="¬"/>
              <a:defRPr sz="1000">
                <a:solidFill>
                  <a:schemeClr val="tx1"/>
                </a:solidFill>
                <a:latin typeface="+mn-lt"/>
              </a:defRPr>
            </a:lvl5pPr>
            <a:lvl6pPr marL="2514600" indent="-228600" algn="l" rtl="0" eaLnBrk="0" fontAlgn="base" hangingPunct="0">
              <a:spcBef>
                <a:spcPct val="20000"/>
              </a:spcBef>
              <a:spcAft>
                <a:spcPct val="0"/>
              </a:spcAft>
              <a:buClr>
                <a:srgbClr val="003366"/>
              </a:buClr>
              <a:buSzPct val="80000"/>
              <a:buFont typeface="Wingdings" pitchFamily="2" charset="2"/>
              <a:buChar char="¬"/>
              <a:defRPr sz="1000">
                <a:solidFill>
                  <a:schemeClr val="tx1"/>
                </a:solidFill>
                <a:latin typeface="+mn-lt"/>
              </a:defRPr>
            </a:lvl6pPr>
            <a:lvl7pPr marL="2971800" indent="-228600" algn="l" rtl="0" eaLnBrk="0" fontAlgn="base" hangingPunct="0">
              <a:spcBef>
                <a:spcPct val="20000"/>
              </a:spcBef>
              <a:spcAft>
                <a:spcPct val="0"/>
              </a:spcAft>
              <a:buClr>
                <a:srgbClr val="003366"/>
              </a:buClr>
              <a:buSzPct val="80000"/>
              <a:buFont typeface="Wingdings" pitchFamily="2" charset="2"/>
              <a:buChar char="¬"/>
              <a:defRPr sz="1000">
                <a:solidFill>
                  <a:schemeClr val="tx1"/>
                </a:solidFill>
                <a:latin typeface="+mn-lt"/>
              </a:defRPr>
            </a:lvl7pPr>
            <a:lvl8pPr marL="3429000" indent="-228600" algn="l" rtl="0" eaLnBrk="0" fontAlgn="base" hangingPunct="0">
              <a:spcBef>
                <a:spcPct val="20000"/>
              </a:spcBef>
              <a:spcAft>
                <a:spcPct val="0"/>
              </a:spcAft>
              <a:buClr>
                <a:srgbClr val="003366"/>
              </a:buClr>
              <a:buSzPct val="80000"/>
              <a:buFont typeface="Wingdings" pitchFamily="2" charset="2"/>
              <a:buChar char="¬"/>
              <a:defRPr sz="1000">
                <a:solidFill>
                  <a:schemeClr val="tx1"/>
                </a:solidFill>
                <a:latin typeface="+mn-lt"/>
              </a:defRPr>
            </a:lvl8pPr>
            <a:lvl9pPr marL="3886200" indent="-228600" algn="l" rtl="0" eaLnBrk="0" fontAlgn="base" hangingPunct="0">
              <a:spcBef>
                <a:spcPct val="20000"/>
              </a:spcBef>
              <a:spcAft>
                <a:spcPct val="0"/>
              </a:spcAft>
              <a:buClr>
                <a:srgbClr val="003366"/>
              </a:buClr>
              <a:buSzPct val="80000"/>
              <a:buFont typeface="Wingdings" pitchFamily="2" charset="2"/>
              <a:buChar char="¬"/>
              <a:defRPr sz="1000">
                <a:solidFill>
                  <a:schemeClr val="tx1"/>
                </a:solidFill>
                <a:latin typeface="+mn-lt"/>
              </a:defRPr>
            </a:lvl9pPr>
          </a:lstStyle>
          <a:p>
            <a:pPr marL="25400" indent="0">
              <a:buNone/>
              <a:defRPr/>
            </a:pPr>
            <a:r>
              <a:rPr kumimoji="0" lang="es-ES" kern="0" dirty="0">
                <a:solidFill>
                  <a:schemeClr val="tx1"/>
                </a:solidFill>
              </a:rPr>
              <a:t>-</a:t>
            </a:r>
            <a:r>
              <a:rPr kumimoji="0" lang="es-ES" sz="1600" kern="0" dirty="0">
                <a:solidFill>
                  <a:schemeClr val="tx1"/>
                </a:solidFill>
              </a:rPr>
              <a:t>validar estado de la instalación </a:t>
            </a:r>
            <a:r>
              <a:rPr kumimoji="0" lang="es-ES" sz="1600" kern="0" dirty="0">
                <a:solidFill>
                  <a:schemeClr val="tx1"/>
                </a:solidFill>
                <a:sym typeface="Wingdings" panose="05000000000000000000" pitchFamily="2" charset="2"/>
              </a:rPr>
              <a:t> comando </a:t>
            </a:r>
            <a:r>
              <a:rPr kumimoji="0" lang="es-ES" sz="1600" kern="0" dirty="0" err="1">
                <a:solidFill>
                  <a:schemeClr val="tx1"/>
                </a:solidFill>
                <a:sym typeface="Wingdings" panose="05000000000000000000" pitchFamily="2" charset="2"/>
              </a:rPr>
              <a:t>appium</a:t>
            </a:r>
            <a:r>
              <a:rPr kumimoji="0" lang="es-ES" sz="1600" kern="0" dirty="0">
                <a:solidFill>
                  <a:schemeClr val="tx1"/>
                </a:solidFill>
                <a:sym typeface="Wingdings" panose="05000000000000000000" pitchFamily="2" charset="2"/>
              </a:rPr>
              <a:t>-doctor --</a:t>
            </a:r>
            <a:r>
              <a:rPr kumimoji="0" lang="es-ES" sz="1600" kern="0" dirty="0" err="1">
                <a:solidFill>
                  <a:schemeClr val="tx1"/>
                </a:solidFill>
                <a:sym typeface="Wingdings" panose="05000000000000000000" pitchFamily="2" charset="2"/>
              </a:rPr>
              <a:t>android</a:t>
            </a:r>
            <a:endParaRPr lang="es-ES" sz="1600" kern="0" dirty="0">
              <a:solidFill>
                <a:schemeClr val="tx1"/>
              </a:solidFill>
            </a:endParaRPr>
          </a:p>
        </p:txBody>
      </p:sp>
      <p:sp useBgFill="1">
        <p:nvSpPr>
          <p:cNvPr id="11" name="Rectángulo 10">
            <a:hlinkClick r:id="rId2" action="ppaction://hlinksldjump"/>
          </p:cNvPr>
          <p:cNvSpPr/>
          <p:nvPr/>
        </p:nvSpPr>
        <p:spPr>
          <a:xfrm>
            <a:off x="7992932" y="108680"/>
            <a:ext cx="1075764" cy="579810"/>
          </a:xfrm>
          <a:prstGeom prst="rect">
            <a:avLst/>
          </a:prstGeom>
          <a:ln>
            <a:solidFill>
              <a:srgbClr val="FBFBFB"/>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pic>
        <p:nvPicPr>
          <p:cNvPr id="3" name="Imagen 2">
            <a:extLst>
              <a:ext uri="{FF2B5EF4-FFF2-40B4-BE49-F238E27FC236}">
                <a16:creationId xmlns:a16="http://schemas.microsoft.com/office/drawing/2014/main" id="{DA317330-2554-4D78-B70A-989BBCFFF96B}"/>
              </a:ext>
            </a:extLst>
          </p:cNvPr>
          <p:cNvPicPr>
            <a:picLocks noChangeAspect="1"/>
          </p:cNvPicPr>
          <p:nvPr/>
        </p:nvPicPr>
        <p:blipFill>
          <a:blip r:embed="rId3"/>
          <a:stretch>
            <a:fillRect/>
          </a:stretch>
        </p:blipFill>
        <p:spPr>
          <a:xfrm>
            <a:off x="744956" y="1624478"/>
            <a:ext cx="7510072" cy="3022433"/>
          </a:xfrm>
          <a:prstGeom prst="rect">
            <a:avLst/>
          </a:prstGeom>
        </p:spPr>
      </p:pic>
    </p:spTree>
    <p:extLst>
      <p:ext uri="{BB962C8B-B14F-4D97-AF65-F5344CB8AC3E}">
        <p14:creationId xmlns:p14="http://schemas.microsoft.com/office/powerpoint/2010/main" val="3367397561"/>
      </p:ext>
    </p:extLst>
  </p:cSld>
  <p:clrMapOvr>
    <a:masterClrMapping/>
  </p:clrMapOvr>
  <mc:AlternateContent xmlns:mc="http://schemas.openxmlformats.org/markup-compatibility/2006" xmlns:p14="http://schemas.microsoft.com/office/powerpoint/2010/main">
    <mc:Choice Requires="p14">
      <p:transition p14:dur="0" advTm="5000"/>
    </mc:Choice>
    <mc:Fallback xmlns="">
      <p:transition advTm="500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a:xfrm>
            <a:off x="5660571" y="3593888"/>
            <a:ext cx="3348549" cy="802790"/>
          </a:xfrm>
        </p:spPr>
        <p:txBody>
          <a:bodyPr wrap="square" anchor="t">
            <a:noAutofit/>
          </a:bodyPr>
          <a:lstStyle/>
          <a:p>
            <a:pPr algn="r">
              <a:lnSpc>
                <a:spcPts val="3000"/>
              </a:lnSpc>
            </a:pPr>
            <a:r>
              <a:rPr lang="es-ES_tradnl" sz="2400" b="1" dirty="0">
                <a:solidFill>
                  <a:schemeClr val="bg1"/>
                </a:solidFill>
              </a:rPr>
              <a:t>INSTACION HAMBIENTE DE TRABAJO</a:t>
            </a:r>
          </a:p>
        </p:txBody>
      </p:sp>
    </p:spTree>
    <p:extLst>
      <p:ext uri="{BB962C8B-B14F-4D97-AF65-F5344CB8AC3E}">
        <p14:creationId xmlns:p14="http://schemas.microsoft.com/office/powerpoint/2010/main" val="24854419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1 Título"/>
          <p:cNvSpPr txBox="1">
            <a:spLocks/>
          </p:cNvSpPr>
          <p:nvPr/>
        </p:nvSpPr>
        <p:spPr bwMode="auto">
          <a:xfrm>
            <a:off x="467544" y="6464"/>
            <a:ext cx="6480720" cy="6588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2pPr>
            <a:lvl3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3pPr>
            <a:lvl4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4pPr>
            <a:lvl5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algn="l"/>
            <a:r>
              <a:rPr lang="es-ES" altLang="es-CO" sz="3200" b="1" dirty="0"/>
              <a:t>INSTALAR APPIUM</a:t>
            </a:r>
          </a:p>
        </p:txBody>
      </p:sp>
      <p:cxnSp>
        <p:nvCxnSpPr>
          <p:cNvPr id="9" name="Conector recto 8"/>
          <p:cNvCxnSpPr/>
          <p:nvPr/>
        </p:nvCxnSpPr>
        <p:spPr>
          <a:xfrm>
            <a:off x="467544" y="726544"/>
            <a:ext cx="8064896"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Marcador de contenido 2"/>
          <p:cNvSpPr txBox="1">
            <a:spLocks/>
          </p:cNvSpPr>
          <p:nvPr/>
        </p:nvSpPr>
        <p:spPr bwMode="auto">
          <a:xfrm>
            <a:off x="347996" y="787812"/>
            <a:ext cx="4006648" cy="10259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82600" indent="-457200" algn="l" rtl="0" eaLnBrk="0" fontAlgn="base" hangingPunct="0">
              <a:spcBef>
                <a:spcPct val="50000"/>
              </a:spcBef>
              <a:spcAft>
                <a:spcPct val="0"/>
              </a:spcAft>
              <a:buClr>
                <a:schemeClr val="accent2"/>
              </a:buClr>
              <a:buSzPct val="125000"/>
              <a:buFont typeface="Webdings" panose="05030102010509060703" pitchFamily="18" charset="2"/>
              <a:buChar char="4"/>
              <a:defRPr sz="2800">
                <a:solidFill>
                  <a:srgbClr val="003399"/>
                </a:solidFill>
                <a:latin typeface="+mn-lt"/>
                <a:ea typeface="+mn-ea"/>
                <a:cs typeface="+mn-cs"/>
              </a:defRPr>
            </a:lvl1pPr>
            <a:lvl2pPr marL="769938" indent="-285750" algn="l" rtl="0" eaLnBrk="0" fontAlgn="base" hangingPunct="0">
              <a:spcBef>
                <a:spcPct val="20000"/>
              </a:spcBef>
              <a:spcAft>
                <a:spcPct val="0"/>
              </a:spcAft>
              <a:buClr>
                <a:schemeClr val="tx1"/>
              </a:buClr>
              <a:buFont typeface="Symbol" panose="05050102010706020507" pitchFamily="18" charset="2"/>
              <a:buChar char="·"/>
              <a:defRPr sz="2000">
                <a:solidFill>
                  <a:schemeClr val="tx1"/>
                </a:solidFill>
                <a:latin typeface="+mn-lt"/>
              </a:defRPr>
            </a:lvl2pPr>
            <a:lvl3pPr marL="1143000" indent="-228600" algn="l" rtl="0" eaLnBrk="0" fontAlgn="base" hangingPunct="0">
              <a:spcBef>
                <a:spcPct val="20000"/>
              </a:spcBef>
              <a:spcAft>
                <a:spcPct val="0"/>
              </a:spcAft>
              <a:buClr>
                <a:schemeClr val="tx1"/>
              </a:buClr>
              <a:buSzPct val="80000"/>
              <a:buFont typeface="Wingdings" panose="05000000000000000000" pitchFamily="2" charset="2"/>
              <a:buChar char="w"/>
              <a:defRPr sz="1600">
                <a:solidFill>
                  <a:schemeClr val="tx1"/>
                </a:solidFill>
                <a:latin typeface="+mn-lt"/>
              </a:defRPr>
            </a:lvl3pPr>
            <a:lvl4pPr marL="1600200" indent="-228600" algn="l" rtl="0" eaLnBrk="0" fontAlgn="base" hangingPunct="0">
              <a:spcBef>
                <a:spcPct val="20000"/>
              </a:spcBef>
              <a:spcAft>
                <a:spcPct val="0"/>
              </a:spcAft>
              <a:buClr>
                <a:schemeClr val="tx1"/>
              </a:buClr>
              <a:buSzPct val="50000"/>
              <a:buFont typeface="Wingdings" panose="05000000000000000000" pitchFamily="2" charset="2"/>
              <a:buChar char="w"/>
              <a:defRPr sz="1600" i="1">
                <a:solidFill>
                  <a:schemeClr val="tx1"/>
                </a:solidFill>
                <a:latin typeface="+mn-lt"/>
              </a:defRPr>
            </a:lvl4pPr>
            <a:lvl5pPr marL="2057400" indent="-228600" algn="l" rtl="0" eaLnBrk="0" fontAlgn="base" hangingPunct="0">
              <a:spcBef>
                <a:spcPct val="20000"/>
              </a:spcBef>
              <a:spcAft>
                <a:spcPct val="0"/>
              </a:spcAft>
              <a:buClr>
                <a:srgbClr val="003366"/>
              </a:buClr>
              <a:buSzPct val="80000"/>
              <a:buFont typeface="Wingdings" panose="05000000000000000000" pitchFamily="2" charset="2"/>
              <a:buChar char="¬"/>
              <a:defRPr sz="1000">
                <a:solidFill>
                  <a:schemeClr val="tx1"/>
                </a:solidFill>
                <a:latin typeface="+mn-lt"/>
              </a:defRPr>
            </a:lvl5pPr>
            <a:lvl6pPr marL="2514600" indent="-228600" algn="l" rtl="0" eaLnBrk="0" fontAlgn="base" hangingPunct="0">
              <a:spcBef>
                <a:spcPct val="20000"/>
              </a:spcBef>
              <a:spcAft>
                <a:spcPct val="0"/>
              </a:spcAft>
              <a:buClr>
                <a:srgbClr val="003366"/>
              </a:buClr>
              <a:buSzPct val="80000"/>
              <a:buFont typeface="Wingdings" pitchFamily="2" charset="2"/>
              <a:buChar char="¬"/>
              <a:defRPr sz="1000">
                <a:solidFill>
                  <a:schemeClr val="tx1"/>
                </a:solidFill>
                <a:latin typeface="+mn-lt"/>
              </a:defRPr>
            </a:lvl6pPr>
            <a:lvl7pPr marL="2971800" indent="-228600" algn="l" rtl="0" eaLnBrk="0" fontAlgn="base" hangingPunct="0">
              <a:spcBef>
                <a:spcPct val="20000"/>
              </a:spcBef>
              <a:spcAft>
                <a:spcPct val="0"/>
              </a:spcAft>
              <a:buClr>
                <a:srgbClr val="003366"/>
              </a:buClr>
              <a:buSzPct val="80000"/>
              <a:buFont typeface="Wingdings" pitchFamily="2" charset="2"/>
              <a:buChar char="¬"/>
              <a:defRPr sz="1000">
                <a:solidFill>
                  <a:schemeClr val="tx1"/>
                </a:solidFill>
                <a:latin typeface="+mn-lt"/>
              </a:defRPr>
            </a:lvl7pPr>
            <a:lvl8pPr marL="3429000" indent="-228600" algn="l" rtl="0" eaLnBrk="0" fontAlgn="base" hangingPunct="0">
              <a:spcBef>
                <a:spcPct val="20000"/>
              </a:spcBef>
              <a:spcAft>
                <a:spcPct val="0"/>
              </a:spcAft>
              <a:buClr>
                <a:srgbClr val="003366"/>
              </a:buClr>
              <a:buSzPct val="80000"/>
              <a:buFont typeface="Wingdings" pitchFamily="2" charset="2"/>
              <a:buChar char="¬"/>
              <a:defRPr sz="1000">
                <a:solidFill>
                  <a:schemeClr val="tx1"/>
                </a:solidFill>
                <a:latin typeface="+mn-lt"/>
              </a:defRPr>
            </a:lvl8pPr>
            <a:lvl9pPr marL="3886200" indent="-228600" algn="l" rtl="0" eaLnBrk="0" fontAlgn="base" hangingPunct="0">
              <a:spcBef>
                <a:spcPct val="20000"/>
              </a:spcBef>
              <a:spcAft>
                <a:spcPct val="0"/>
              </a:spcAft>
              <a:buClr>
                <a:srgbClr val="003366"/>
              </a:buClr>
              <a:buSzPct val="80000"/>
              <a:buFont typeface="Wingdings" pitchFamily="2" charset="2"/>
              <a:buChar char="¬"/>
              <a:defRPr sz="1000">
                <a:solidFill>
                  <a:schemeClr val="tx1"/>
                </a:solidFill>
                <a:latin typeface="+mn-lt"/>
              </a:defRPr>
            </a:lvl9pPr>
          </a:lstStyle>
          <a:p>
            <a:pPr marL="25400" indent="0">
              <a:buNone/>
              <a:defRPr/>
            </a:pPr>
            <a:r>
              <a:rPr kumimoji="0" lang="es-ES" kern="0" dirty="0">
                <a:solidFill>
                  <a:schemeClr val="tx1"/>
                </a:solidFill>
              </a:rPr>
              <a:t>-</a:t>
            </a:r>
            <a:r>
              <a:rPr lang="es-ES" sz="1600" kern="0" dirty="0">
                <a:solidFill>
                  <a:schemeClr val="tx1"/>
                </a:solidFill>
              </a:rPr>
              <a:t>Ingresar a propiedades del sistema</a:t>
            </a:r>
            <a:r>
              <a:rPr lang="es-ES" sz="1600" kern="0" dirty="0">
                <a:solidFill>
                  <a:schemeClr val="tx1"/>
                </a:solidFill>
                <a:sym typeface="Wingdings" panose="05000000000000000000" pitchFamily="2" charset="2"/>
              </a:rPr>
              <a:t></a:t>
            </a:r>
            <a:r>
              <a:rPr lang="es-ES" sz="1600" kern="0" dirty="0">
                <a:solidFill>
                  <a:schemeClr val="tx1"/>
                </a:solidFill>
              </a:rPr>
              <a:t> variable de entorno del sistema</a:t>
            </a:r>
          </a:p>
        </p:txBody>
      </p:sp>
      <p:sp useBgFill="1">
        <p:nvSpPr>
          <p:cNvPr id="11" name="Rectángulo 10">
            <a:hlinkClick r:id="rId2" action="ppaction://hlinksldjump"/>
          </p:cNvPr>
          <p:cNvSpPr/>
          <p:nvPr/>
        </p:nvSpPr>
        <p:spPr>
          <a:xfrm>
            <a:off x="7992932" y="108680"/>
            <a:ext cx="1075764" cy="579810"/>
          </a:xfrm>
          <a:prstGeom prst="rect">
            <a:avLst/>
          </a:prstGeom>
          <a:ln>
            <a:solidFill>
              <a:srgbClr val="FBFBFB"/>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3" name="Marcador de contenido 2">
            <a:extLst>
              <a:ext uri="{FF2B5EF4-FFF2-40B4-BE49-F238E27FC236}">
                <a16:creationId xmlns:a16="http://schemas.microsoft.com/office/drawing/2014/main" id="{FCE4FF88-4AFF-4359-A2FF-84EF8FF876B2}"/>
              </a:ext>
            </a:extLst>
          </p:cNvPr>
          <p:cNvSpPr txBox="1">
            <a:spLocks/>
          </p:cNvSpPr>
          <p:nvPr/>
        </p:nvSpPr>
        <p:spPr bwMode="auto">
          <a:xfrm>
            <a:off x="4354644" y="749757"/>
            <a:ext cx="4006648" cy="10259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82600" indent="-457200" algn="l" rtl="0" eaLnBrk="0" fontAlgn="base" hangingPunct="0">
              <a:spcBef>
                <a:spcPct val="50000"/>
              </a:spcBef>
              <a:spcAft>
                <a:spcPct val="0"/>
              </a:spcAft>
              <a:buClr>
                <a:schemeClr val="accent2"/>
              </a:buClr>
              <a:buSzPct val="125000"/>
              <a:buFont typeface="Webdings" panose="05030102010509060703" pitchFamily="18" charset="2"/>
              <a:buChar char="4"/>
              <a:defRPr sz="2800">
                <a:solidFill>
                  <a:srgbClr val="003399"/>
                </a:solidFill>
                <a:latin typeface="+mn-lt"/>
                <a:ea typeface="+mn-ea"/>
                <a:cs typeface="+mn-cs"/>
              </a:defRPr>
            </a:lvl1pPr>
            <a:lvl2pPr marL="769938" indent="-285750" algn="l" rtl="0" eaLnBrk="0" fontAlgn="base" hangingPunct="0">
              <a:spcBef>
                <a:spcPct val="20000"/>
              </a:spcBef>
              <a:spcAft>
                <a:spcPct val="0"/>
              </a:spcAft>
              <a:buClr>
                <a:schemeClr val="tx1"/>
              </a:buClr>
              <a:buFont typeface="Symbol" panose="05050102010706020507" pitchFamily="18" charset="2"/>
              <a:buChar char="·"/>
              <a:defRPr sz="2000">
                <a:solidFill>
                  <a:schemeClr val="tx1"/>
                </a:solidFill>
                <a:latin typeface="+mn-lt"/>
              </a:defRPr>
            </a:lvl2pPr>
            <a:lvl3pPr marL="1143000" indent="-228600" algn="l" rtl="0" eaLnBrk="0" fontAlgn="base" hangingPunct="0">
              <a:spcBef>
                <a:spcPct val="20000"/>
              </a:spcBef>
              <a:spcAft>
                <a:spcPct val="0"/>
              </a:spcAft>
              <a:buClr>
                <a:schemeClr val="tx1"/>
              </a:buClr>
              <a:buSzPct val="80000"/>
              <a:buFont typeface="Wingdings" panose="05000000000000000000" pitchFamily="2" charset="2"/>
              <a:buChar char="w"/>
              <a:defRPr sz="1600">
                <a:solidFill>
                  <a:schemeClr val="tx1"/>
                </a:solidFill>
                <a:latin typeface="+mn-lt"/>
              </a:defRPr>
            </a:lvl3pPr>
            <a:lvl4pPr marL="1600200" indent="-228600" algn="l" rtl="0" eaLnBrk="0" fontAlgn="base" hangingPunct="0">
              <a:spcBef>
                <a:spcPct val="20000"/>
              </a:spcBef>
              <a:spcAft>
                <a:spcPct val="0"/>
              </a:spcAft>
              <a:buClr>
                <a:schemeClr val="tx1"/>
              </a:buClr>
              <a:buSzPct val="50000"/>
              <a:buFont typeface="Wingdings" panose="05000000000000000000" pitchFamily="2" charset="2"/>
              <a:buChar char="w"/>
              <a:defRPr sz="1600" i="1">
                <a:solidFill>
                  <a:schemeClr val="tx1"/>
                </a:solidFill>
                <a:latin typeface="+mn-lt"/>
              </a:defRPr>
            </a:lvl4pPr>
            <a:lvl5pPr marL="2057400" indent="-228600" algn="l" rtl="0" eaLnBrk="0" fontAlgn="base" hangingPunct="0">
              <a:spcBef>
                <a:spcPct val="20000"/>
              </a:spcBef>
              <a:spcAft>
                <a:spcPct val="0"/>
              </a:spcAft>
              <a:buClr>
                <a:srgbClr val="003366"/>
              </a:buClr>
              <a:buSzPct val="80000"/>
              <a:buFont typeface="Wingdings" panose="05000000000000000000" pitchFamily="2" charset="2"/>
              <a:buChar char="¬"/>
              <a:defRPr sz="1000">
                <a:solidFill>
                  <a:schemeClr val="tx1"/>
                </a:solidFill>
                <a:latin typeface="+mn-lt"/>
              </a:defRPr>
            </a:lvl5pPr>
            <a:lvl6pPr marL="2514600" indent="-228600" algn="l" rtl="0" eaLnBrk="0" fontAlgn="base" hangingPunct="0">
              <a:spcBef>
                <a:spcPct val="20000"/>
              </a:spcBef>
              <a:spcAft>
                <a:spcPct val="0"/>
              </a:spcAft>
              <a:buClr>
                <a:srgbClr val="003366"/>
              </a:buClr>
              <a:buSzPct val="80000"/>
              <a:buFont typeface="Wingdings" pitchFamily="2" charset="2"/>
              <a:buChar char="¬"/>
              <a:defRPr sz="1000">
                <a:solidFill>
                  <a:schemeClr val="tx1"/>
                </a:solidFill>
                <a:latin typeface="+mn-lt"/>
              </a:defRPr>
            </a:lvl6pPr>
            <a:lvl7pPr marL="2971800" indent="-228600" algn="l" rtl="0" eaLnBrk="0" fontAlgn="base" hangingPunct="0">
              <a:spcBef>
                <a:spcPct val="20000"/>
              </a:spcBef>
              <a:spcAft>
                <a:spcPct val="0"/>
              </a:spcAft>
              <a:buClr>
                <a:srgbClr val="003366"/>
              </a:buClr>
              <a:buSzPct val="80000"/>
              <a:buFont typeface="Wingdings" pitchFamily="2" charset="2"/>
              <a:buChar char="¬"/>
              <a:defRPr sz="1000">
                <a:solidFill>
                  <a:schemeClr val="tx1"/>
                </a:solidFill>
                <a:latin typeface="+mn-lt"/>
              </a:defRPr>
            </a:lvl7pPr>
            <a:lvl8pPr marL="3429000" indent="-228600" algn="l" rtl="0" eaLnBrk="0" fontAlgn="base" hangingPunct="0">
              <a:spcBef>
                <a:spcPct val="20000"/>
              </a:spcBef>
              <a:spcAft>
                <a:spcPct val="0"/>
              </a:spcAft>
              <a:buClr>
                <a:srgbClr val="003366"/>
              </a:buClr>
              <a:buSzPct val="80000"/>
              <a:buFont typeface="Wingdings" pitchFamily="2" charset="2"/>
              <a:buChar char="¬"/>
              <a:defRPr sz="1000">
                <a:solidFill>
                  <a:schemeClr val="tx1"/>
                </a:solidFill>
                <a:latin typeface="+mn-lt"/>
              </a:defRPr>
            </a:lvl8pPr>
            <a:lvl9pPr marL="3886200" indent="-228600" algn="l" rtl="0" eaLnBrk="0" fontAlgn="base" hangingPunct="0">
              <a:spcBef>
                <a:spcPct val="20000"/>
              </a:spcBef>
              <a:spcAft>
                <a:spcPct val="0"/>
              </a:spcAft>
              <a:buClr>
                <a:srgbClr val="003366"/>
              </a:buClr>
              <a:buSzPct val="80000"/>
              <a:buFont typeface="Wingdings" pitchFamily="2" charset="2"/>
              <a:buChar char="¬"/>
              <a:defRPr sz="1000">
                <a:solidFill>
                  <a:schemeClr val="tx1"/>
                </a:solidFill>
                <a:latin typeface="+mn-lt"/>
              </a:defRPr>
            </a:lvl9pPr>
          </a:lstStyle>
          <a:p>
            <a:pPr marL="25400" indent="0">
              <a:buNone/>
              <a:defRPr/>
            </a:pPr>
            <a:r>
              <a:rPr lang="es-ES" sz="1600" kern="0" dirty="0">
                <a:solidFill>
                  <a:schemeClr val="tx1"/>
                </a:solidFill>
              </a:rPr>
              <a:t>-</a:t>
            </a:r>
            <a:r>
              <a:rPr lang="es-ES" sz="1600" kern="0" dirty="0" err="1">
                <a:solidFill>
                  <a:schemeClr val="tx1"/>
                </a:solidFill>
              </a:rPr>
              <a:t>Click</a:t>
            </a:r>
            <a:r>
              <a:rPr lang="es-ES" sz="1600" kern="0" dirty="0">
                <a:solidFill>
                  <a:schemeClr val="tx1"/>
                </a:solidFill>
              </a:rPr>
              <a:t> en nueva </a:t>
            </a:r>
          </a:p>
        </p:txBody>
      </p:sp>
      <p:pic>
        <p:nvPicPr>
          <p:cNvPr id="6" name="Imagen 5">
            <a:extLst>
              <a:ext uri="{FF2B5EF4-FFF2-40B4-BE49-F238E27FC236}">
                <a16:creationId xmlns:a16="http://schemas.microsoft.com/office/drawing/2014/main" id="{853D8C5F-FDA9-44C3-925E-F38513E7E82C}"/>
              </a:ext>
            </a:extLst>
          </p:cNvPr>
          <p:cNvPicPr>
            <a:picLocks noChangeAspect="1"/>
          </p:cNvPicPr>
          <p:nvPr/>
        </p:nvPicPr>
        <p:blipFill>
          <a:blip r:embed="rId3"/>
          <a:stretch>
            <a:fillRect/>
          </a:stretch>
        </p:blipFill>
        <p:spPr>
          <a:xfrm>
            <a:off x="466744" y="1530285"/>
            <a:ext cx="3801684" cy="3880534"/>
          </a:xfrm>
          <a:prstGeom prst="rect">
            <a:avLst/>
          </a:prstGeom>
        </p:spPr>
      </p:pic>
      <p:pic>
        <p:nvPicPr>
          <p:cNvPr id="16" name="Imagen 15">
            <a:extLst>
              <a:ext uri="{FF2B5EF4-FFF2-40B4-BE49-F238E27FC236}">
                <a16:creationId xmlns:a16="http://schemas.microsoft.com/office/drawing/2014/main" id="{609A5E87-4E9D-4ED6-B05E-E425630EAE03}"/>
              </a:ext>
            </a:extLst>
          </p:cNvPr>
          <p:cNvPicPr>
            <a:picLocks noChangeAspect="1"/>
          </p:cNvPicPr>
          <p:nvPr/>
        </p:nvPicPr>
        <p:blipFill>
          <a:blip r:embed="rId4"/>
          <a:stretch>
            <a:fillRect/>
          </a:stretch>
        </p:blipFill>
        <p:spPr>
          <a:xfrm>
            <a:off x="4789358" y="1300800"/>
            <a:ext cx="3618888" cy="3990727"/>
          </a:xfrm>
          <a:prstGeom prst="rect">
            <a:avLst/>
          </a:prstGeom>
        </p:spPr>
      </p:pic>
    </p:spTree>
    <p:extLst>
      <p:ext uri="{BB962C8B-B14F-4D97-AF65-F5344CB8AC3E}">
        <p14:creationId xmlns:p14="http://schemas.microsoft.com/office/powerpoint/2010/main" val="886371248"/>
      </p:ext>
    </p:extLst>
  </p:cSld>
  <p:clrMapOvr>
    <a:masterClrMapping/>
  </p:clrMapOvr>
  <mc:AlternateContent xmlns:mc="http://schemas.openxmlformats.org/markup-compatibility/2006" xmlns:p14="http://schemas.microsoft.com/office/powerpoint/2010/main">
    <mc:Choice Requires="p14">
      <p:transition p14:dur="0" advTm="5000"/>
    </mc:Choice>
    <mc:Fallback xmlns="">
      <p:transition advTm="5000"/>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1 Título"/>
          <p:cNvSpPr txBox="1">
            <a:spLocks/>
          </p:cNvSpPr>
          <p:nvPr/>
        </p:nvSpPr>
        <p:spPr bwMode="auto">
          <a:xfrm>
            <a:off x="467544" y="6464"/>
            <a:ext cx="6480720" cy="6588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2pPr>
            <a:lvl3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3pPr>
            <a:lvl4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4pPr>
            <a:lvl5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algn="l"/>
            <a:r>
              <a:rPr lang="es-ES" altLang="es-CO" sz="3200" b="1" dirty="0"/>
              <a:t>INSTALAR APPIUM</a:t>
            </a:r>
          </a:p>
        </p:txBody>
      </p:sp>
      <p:cxnSp>
        <p:nvCxnSpPr>
          <p:cNvPr id="9" name="Conector recto 8"/>
          <p:cNvCxnSpPr/>
          <p:nvPr/>
        </p:nvCxnSpPr>
        <p:spPr>
          <a:xfrm>
            <a:off x="467544" y="726544"/>
            <a:ext cx="8064896"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Marcador de contenido 2"/>
          <p:cNvSpPr txBox="1">
            <a:spLocks/>
          </p:cNvSpPr>
          <p:nvPr/>
        </p:nvSpPr>
        <p:spPr bwMode="auto">
          <a:xfrm>
            <a:off x="347996" y="787812"/>
            <a:ext cx="4006648" cy="10259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82600" indent="-457200" algn="l" rtl="0" eaLnBrk="0" fontAlgn="base" hangingPunct="0">
              <a:spcBef>
                <a:spcPct val="50000"/>
              </a:spcBef>
              <a:spcAft>
                <a:spcPct val="0"/>
              </a:spcAft>
              <a:buClr>
                <a:schemeClr val="accent2"/>
              </a:buClr>
              <a:buSzPct val="125000"/>
              <a:buFont typeface="Webdings" panose="05030102010509060703" pitchFamily="18" charset="2"/>
              <a:buChar char="4"/>
              <a:defRPr sz="2800">
                <a:solidFill>
                  <a:srgbClr val="003399"/>
                </a:solidFill>
                <a:latin typeface="+mn-lt"/>
                <a:ea typeface="+mn-ea"/>
                <a:cs typeface="+mn-cs"/>
              </a:defRPr>
            </a:lvl1pPr>
            <a:lvl2pPr marL="769938" indent="-285750" algn="l" rtl="0" eaLnBrk="0" fontAlgn="base" hangingPunct="0">
              <a:spcBef>
                <a:spcPct val="20000"/>
              </a:spcBef>
              <a:spcAft>
                <a:spcPct val="0"/>
              </a:spcAft>
              <a:buClr>
                <a:schemeClr val="tx1"/>
              </a:buClr>
              <a:buFont typeface="Symbol" panose="05050102010706020507" pitchFamily="18" charset="2"/>
              <a:buChar char="·"/>
              <a:defRPr sz="2000">
                <a:solidFill>
                  <a:schemeClr val="tx1"/>
                </a:solidFill>
                <a:latin typeface="+mn-lt"/>
              </a:defRPr>
            </a:lvl2pPr>
            <a:lvl3pPr marL="1143000" indent="-228600" algn="l" rtl="0" eaLnBrk="0" fontAlgn="base" hangingPunct="0">
              <a:spcBef>
                <a:spcPct val="20000"/>
              </a:spcBef>
              <a:spcAft>
                <a:spcPct val="0"/>
              </a:spcAft>
              <a:buClr>
                <a:schemeClr val="tx1"/>
              </a:buClr>
              <a:buSzPct val="80000"/>
              <a:buFont typeface="Wingdings" panose="05000000000000000000" pitchFamily="2" charset="2"/>
              <a:buChar char="w"/>
              <a:defRPr sz="1600">
                <a:solidFill>
                  <a:schemeClr val="tx1"/>
                </a:solidFill>
                <a:latin typeface="+mn-lt"/>
              </a:defRPr>
            </a:lvl3pPr>
            <a:lvl4pPr marL="1600200" indent="-228600" algn="l" rtl="0" eaLnBrk="0" fontAlgn="base" hangingPunct="0">
              <a:spcBef>
                <a:spcPct val="20000"/>
              </a:spcBef>
              <a:spcAft>
                <a:spcPct val="0"/>
              </a:spcAft>
              <a:buClr>
                <a:schemeClr val="tx1"/>
              </a:buClr>
              <a:buSzPct val="50000"/>
              <a:buFont typeface="Wingdings" panose="05000000000000000000" pitchFamily="2" charset="2"/>
              <a:buChar char="w"/>
              <a:defRPr sz="1600" i="1">
                <a:solidFill>
                  <a:schemeClr val="tx1"/>
                </a:solidFill>
                <a:latin typeface="+mn-lt"/>
              </a:defRPr>
            </a:lvl4pPr>
            <a:lvl5pPr marL="2057400" indent="-228600" algn="l" rtl="0" eaLnBrk="0" fontAlgn="base" hangingPunct="0">
              <a:spcBef>
                <a:spcPct val="20000"/>
              </a:spcBef>
              <a:spcAft>
                <a:spcPct val="0"/>
              </a:spcAft>
              <a:buClr>
                <a:srgbClr val="003366"/>
              </a:buClr>
              <a:buSzPct val="80000"/>
              <a:buFont typeface="Wingdings" panose="05000000000000000000" pitchFamily="2" charset="2"/>
              <a:buChar char="¬"/>
              <a:defRPr sz="1000">
                <a:solidFill>
                  <a:schemeClr val="tx1"/>
                </a:solidFill>
                <a:latin typeface="+mn-lt"/>
              </a:defRPr>
            </a:lvl5pPr>
            <a:lvl6pPr marL="2514600" indent="-228600" algn="l" rtl="0" eaLnBrk="0" fontAlgn="base" hangingPunct="0">
              <a:spcBef>
                <a:spcPct val="20000"/>
              </a:spcBef>
              <a:spcAft>
                <a:spcPct val="0"/>
              </a:spcAft>
              <a:buClr>
                <a:srgbClr val="003366"/>
              </a:buClr>
              <a:buSzPct val="80000"/>
              <a:buFont typeface="Wingdings" pitchFamily="2" charset="2"/>
              <a:buChar char="¬"/>
              <a:defRPr sz="1000">
                <a:solidFill>
                  <a:schemeClr val="tx1"/>
                </a:solidFill>
                <a:latin typeface="+mn-lt"/>
              </a:defRPr>
            </a:lvl6pPr>
            <a:lvl7pPr marL="2971800" indent="-228600" algn="l" rtl="0" eaLnBrk="0" fontAlgn="base" hangingPunct="0">
              <a:spcBef>
                <a:spcPct val="20000"/>
              </a:spcBef>
              <a:spcAft>
                <a:spcPct val="0"/>
              </a:spcAft>
              <a:buClr>
                <a:srgbClr val="003366"/>
              </a:buClr>
              <a:buSzPct val="80000"/>
              <a:buFont typeface="Wingdings" pitchFamily="2" charset="2"/>
              <a:buChar char="¬"/>
              <a:defRPr sz="1000">
                <a:solidFill>
                  <a:schemeClr val="tx1"/>
                </a:solidFill>
                <a:latin typeface="+mn-lt"/>
              </a:defRPr>
            </a:lvl7pPr>
            <a:lvl8pPr marL="3429000" indent="-228600" algn="l" rtl="0" eaLnBrk="0" fontAlgn="base" hangingPunct="0">
              <a:spcBef>
                <a:spcPct val="20000"/>
              </a:spcBef>
              <a:spcAft>
                <a:spcPct val="0"/>
              </a:spcAft>
              <a:buClr>
                <a:srgbClr val="003366"/>
              </a:buClr>
              <a:buSzPct val="80000"/>
              <a:buFont typeface="Wingdings" pitchFamily="2" charset="2"/>
              <a:buChar char="¬"/>
              <a:defRPr sz="1000">
                <a:solidFill>
                  <a:schemeClr val="tx1"/>
                </a:solidFill>
                <a:latin typeface="+mn-lt"/>
              </a:defRPr>
            </a:lvl8pPr>
            <a:lvl9pPr marL="3886200" indent="-228600" algn="l" rtl="0" eaLnBrk="0" fontAlgn="base" hangingPunct="0">
              <a:spcBef>
                <a:spcPct val="20000"/>
              </a:spcBef>
              <a:spcAft>
                <a:spcPct val="0"/>
              </a:spcAft>
              <a:buClr>
                <a:srgbClr val="003366"/>
              </a:buClr>
              <a:buSzPct val="80000"/>
              <a:buFont typeface="Wingdings" pitchFamily="2" charset="2"/>
              <a:buChar char="¬"/>
              <a:defRPr sz="1000">
                <a:solidFill>
                  <a:schemeClr val="tx1"/>
                </a:solidFill>
                <a:latin typeface="+mn-lt"/>
              </a:defRPr>
            </a:lvl9pPr>
          </a:lstStyle>
          <a:p>
            <a:pPr marL="25400" indent="0">
              <a:buNone/>
              <a:defRPr/>
            </a:pPr>
            <a:r>
              <a:rPr kumimoji="0" lang="es-ES" kern="0" dirty="0">
                <a:solidFill>
                  <a:schemeClr val="tx1"/>
                </a:solidFill>
              </a:rPr>
              <a:t>-</a:t>
            </a:r>
            <a:r>
              <a:rPr lang="es-ES" sz="1600" kern="0" dirty="0">
                <a:solidFill>
                  <a:schemeClr val="tx1"/>
                </a:solidFill>
              </a:rPr>
              <a:t>Agregar nombre APPIUM y la ruta de instalación de la carpeta </a:t>
            </a:r>
            <a:r>
              <a:rPr lang="es-ES" sz="1600" kern="0" dirty="0" err="1">
                <a:solidFill>
                  <a:schemeClr val="tx1"/>
                </a:solidFill>
              </a:rPr>
              <a:t>bin</a:t>
            </a:r>
            <a:endParaRPr lang="es-ES" sz="1600" kern="0" dirty="0">
              <a:solidFill>
                <a:schemeClr val="tx1"/>
              </a:solidFill>
            </a:endParaRPr>
          </a:p>
        </p:txBody>
      </p:sp>
      <p:sp useBgFill="1">
        <p:nvSpPr>
          <p:cNvPr id="11" name="Rectángulo 10">
            <a:hlinkClick r:id="rId2" action="ppaction://hlinksldjump"/>
          </p:cNvPr>
          <p:cNvSpPr/>
          <p:nvPr/>
        </p:nvSpPr>
        <p:spPr>
          <a:xfrm>
            <a:off x="7992932" y="108680"/>
            <a:ext cx="1075764" cy="579810"/>
          </a:xfrm>
          <a:prstGeom prst="rect">
            <a:avLst/>
          </a:prstGeom>
          <a:ln>
            <a:solidFill>
              <a:srgbClr val="FBFBFB"/>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3" name="Marcador de contenido 2">
            <a:extLst>
              <a:ext uri="{FF2B5EF4-FFF2-40B4-BE49-F238E27FC236}">
                <a16:creationId xmlns:a16="http://schemas.microsoft.com/office/drawing/2014/main" id="{FCE4FF88-4AFF-4359-A2FF-84EF8FF876B2}"/>
              </a:ext>
            </a:extLst>
          </p:cNvPr>
          <p:cNvSpPr txBox="1">
            <a:spLocks/>
          </p:cNvSpPr>
          <p:nvPr/>
        </p:nvSpPr>
        <p:spPr bwMode="auto">
          <a:xfrm>
            <a:off x="4354644" y="749757"/>
            <a:ext cx="4006648" cy="10259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82600" indent="-457200" algn="l" rtl="0" eaLnBrk="0" fontAlgn="base" hangingPunct="0">
              <a:spcBef>
                <a:spcPct val="50000"/>
              </a:spcBef>
              <a:spcAft>
                <a:spcPct val="0"/>
              </a:spcAft>
              <a:buClr>
                <a:schemeClr val="accent2"/>
              </a:buClr>
              <a:buSzPct val="125000"/>
              <a:buFont typeface="Webdings" panose="05030102010509060703" pitchFamily="18" charset="2"/>
              <a:buChar char="4"/>
              <a:defRPr sz="2800">
                <a:solidFill>
                  <a:srgbClr val="003399"/>
                </a:solidFill>
                <a:latin typeface="+mn-lt"/>
                <a:ea typeface="+mn-ea"/>
                <a:cs typeface="+mn-cs"/>
              </a:defRPr>
            </a:lvl1pPr>
            <a:lvl2pPr marL="769938" indent="-285750" algn="l" rtl="0" eaLnBrk="0" fontAlgn="base" hangingPunct="0">
              <a:spcBef>
                <a:spcPct val="20000"/>
              </a:spcBef>
              <a:spcAft>
                <a:spcPct val="0"/>
              </a:spcAft>
              <a:buClr>
                <a:schemeClr val="tx1"/>
              </a:buClr>
              <a:buFont typeface="Symbol" panose="05050102010706020507" pitchFamily="18" charset="2"/>
              <a:buChar char="·"/>
              <a:defRPr sz="2000">
                <a:solidFill>
                  <a:schemeClr val="tx1"/>
                </a:solidFill>
                <a:latin typeface="+mn-lt"/>
              </a:defRPr>
            </a:lvl2pPr>
            <a:lvl3pPr marL="1143000" indent="-228600" algn="l" rtl="0" eaLnBrk="0" fontAlgn="base" hangingPunct="0">
              <a:spcBef>
                <a:spcPct val="20000"/>
              </a:spcBef>
              <a:spcAft>
                <a:spcPct val="0"/>
              </a:spcAft>
              <a:buClr>
                <a:schemeClr val="tx1"/>
              </a:buClr>
              <a:buSzPct val="80000"/>
              <a:buFont typeface="Wingdings" panose="05000000000000000000" pitchFamily="2" charset="2"/>
              <a:buChar char="w"/>
              <a:defRPr sz="1600">
                <a:solidFill>
                  <a:schemeClr val="tx1"/>
                </a:solidFill>
                <a:latin typeface="+mn-lt"/>
              </a:defRPr>
            </a:lvl3pPr>
            <a:lvl4pPr marL="1600200" indent="-228600" algn="l" rtl="0" eaLnBrk="0" fontAlgn="base" hangingPunct="0">
              <a:spcBef>
                <a:spcPct val="20000"/>
              </a:spcBef>
              <a:spcAft>
                <a:spcPct val="0"/>
              </a:spcAft>
              <a:buClr>
                <a:schemeClr val="tx1"/>
              </a:buClr>
              <a:buSzPct val="50000"/>
              <a:buFont typeface="Wingdings" panose="05000000000000000000" pitchFamily="2" charset="2"/>
              <a:buChar char="w"/>
              <a:defRPr sz="1600" i="1">
                <a:solidFill>
                  <a:schemeClr val="tx1"/>
                </a:solidFill>
                <a:latin typeface="+mn-lt"/>
              </a:defRPr>
            </a:lvl4pPr>
            <a:lvl5pPr marL="2057400" indent="-228600" algn="l" rtl="0" eaLnBrk="0" fontAlgn="base" hangingPunct="0">
              <a:spcBef>
                <a:spcPct val="20000"/>
              </a:spcBef>
              <a:spcAft>
                <a:spcPct val="0"/>
              </a:spcAft>
              <a:buClr>
                <a:srgbClr val="003366"/>
              </a:buClr>
              <a:buSzPct val="80000"/>
              <a:buFont typeface="Wingdings" panose="05000000000000000000" pitchFamily="2" charset="2"/>
              <a:buChar char="¬"/>
              <a:defRPr sz="1000">
                <a:solidFill>
                  <a:schemeClr val="tx1"/>
                </a:solidFill>
                <a:latin typeface="+mn-lt"/>
              </a:defRPr>
            </a:lvl5pPr>
            <a:lvl6pPr marL="2514600" indent="-228600" algn="l" rtl="0" eaLnBrk="0" fontAlgn="base" hangingPunct="0">
              <a:spcBef>
                <a:spcPct val="20000"/>
              </a:spcBef>
              <a:spcAft>
                <a:spcPct val="0"/>
              </a:spcAft>
              <a:buClr>
                <a:srgbClr val="003366"/>
              </a:buClr>
              <a:buSzPct val="80000"/>
              <a:buFont typeface="Wingdings" pitchFamily="2" charset="2"/>
              <a:buChar char="¬"/>
              <a:defRPr sz="1000">
                <a:solidFill>
                  <a:schemeClr val="tx1"/>
                </a:solidFill>
                <a:latin typeface="+mn-lt"/>
              </a:defRPr>
            </a:lvl6pPr>
            <a:lvl7pPr marL="2971800" indent="-228600" algn="l" rtl="0" eaLnBrk="0" fontAlgn="base" hangingPunct="0">
              <a:spcBef>
                <a:spcPct val="20000"/>
              </a:spcBef>
              <a:spcAft>
                <a:spcPct val="0"/>
              </a:spcAft>
              <a:buClr>
                <a:srgbClr val="003366"/>
              </a:buClr>
              <a:buSzPct val="80000"/>
              <a:buFont typeface="Wingdings" pitchFamily="2" charset="2"/>
              <a:buChar char="¬"/>
              <a:defRPr sz="1000">
                <a:solidFill>
                  <a:schemeClr val="tx1"/>
                </a:solidFill>
                <a:latin typeface="+mn-lt"/>
              </a:defRPr>
            </a:lvl7pPr>
            <a:lvl8pPr marL="3429000" indent="-228600" algn="l" rtl="0" eaLnBrk="0" fontAlgn="base" hangingPunct="0">
              <a:spcBef>
                <a:spcPct val="20000"/>
              </a:spcBef>
              <a:spcAft>
                <a:spcPct val="0"/>
              </a:spcAft>
              <a:buClr>
                <a:srgbClr val="003366"/>
              </a:buClr>
              <a:buSzPct val="80000"/>
              <a:buFont typeface="Wingdings" pitchFamily="2" charset="2"/>
              <a:buChar char="¬"/>
              <a:defRPr sz="1000">
                <a:solidFill>
                  <a:schemeClr val="tx1"/>
                </a:solidFill>
                <a:latin typeface="+mn-lt"/>
              </a:defRPr>
            </a:lvl8pPr>
            <a:lvl9pPr marL="3886200" indent="-228600" algn="l" rtl="0" eaLnBrk="0" fontAlgn="base" hangingPunct="0">
              <a:spcBef>
                <a:spcPct val="20000"/>
              </a:spcBef>
              <a:spcAft>
                <a:spcPct val="0"/>
              </a:spcAft>
              <a:buClr>
                <a:srgbClr val="003366"/>
              </a:buClr>
              <a:buSzPct val="80000"/>
              <a:buFont typeface="Wingdings" pitchFamily="2" charset="2"/>
              <a:buChar char="¬"/>
              <a:defRPr sz="1000">
                <a:solidFill>
                  <a:schemeClr val="tx1"/>
                </a:solidFill>
                <a:latin typeface="+mn-lt"/>
              </a:defRPr>
            </a:lvl9pPr>
          </a:lstStyle>
          <a:p>
            <a:pPr marL="25400" indent="0">
              <a:buNone/>
              <a:defRPr/>
            </a:pPr>
            <a:r>
              <a:rPr lang="es-ES" sz="1600" kern="0" dirty="0">
                <a:solidFill>
                  <a:schemeClr val="tx1"/>
                </a:solidFill>
              </a:rPr>
              <a:t>-</a:t>
            </a:r>
            <a:r>
              <a:rPr lang="es-ES" sz="1600" kern="0" dirty="0" err="1">
                <a:solidFill>
                  <a:schemeClr val="tx1"/>
                </a:solidFill>
              </a:rPr>
              <a:t>Click</a:t>
            </a:r>
            <a:r>
              <a:rPr lang="es-ES" sz="1600" kern="0" dirty="0">
                <a:solidFill>
                  <a:schemeClr val="tx1"/>
                </a:solidFill>
              </a:rPr>
              <a:t> en nueva</a:t>
            </a:r>
            <a:r>
              <a:rPr lang="es-ES" sz="1600" kern="0" dirty="0">
                <a:solidFill>
                  <a:schemeClr val="tx1"/>
                </a:solidFill>
                <a:sym typeface="Wingdings" panose="05000000000000000000" pitchFamily="2" charset="2"/>
              </a:rPr>
              <a:t></a:t>
            </a:r>
            <a:r>
              <a:rPr lang="es-ES" sz="1600" kern="0" dirty="0">
                <a:solidFill>
                  <a:schemeClr val="tx1"/>
                </a:solidFill>
              </a:rPr>
              <a:t> Agregar nombre ANDROID_HOME y la ruta de instalación de la carpeta </a:t>
            </a:r>
          </a:p>
        </p:txBody>
      </p:sp>
      <p:pic>
        <p:nvPicPr>
          <p:cNvPr id="6" name="Imagen 5">
            <a:extLst>
              <a:ext uri="{FF2B5EF4-FFF2-40B4-BE49-F238E27FC236}">
                <a16:creationId xmlns:a16="http://schemas.microsoft.com/office/drawing/2014/main" id="{4BB340B5-6206-4CB9-BEF5-EA295C22A80E}"/>
              </a:ext>
            </a:extLst>
          </p:cNvPr>
          <p:cNvPicPr>
            <a:picLocks noChangeAspect="1"/>
          </p:cNvPicPr>
          <p:nvPr/>
        </p:nvPicPr>
        <p:blipFill>
          <a:blip r:embed="rId3"/>
          <a:stretch>
            <a:fillRect/>
          </a:stretch>
        </p:blipFill>
        <p:spPr>
          <a:xfrm>
            <a:off x="543592" y="2068643"/>
            <a:ext cx="3615455" cy="1257131"/>
          </a:xfrm>
          <a:prstGeom prst="rect">
            <a:avLst/>
          </a:prstGeom>
        </p:spPr>
      </p:pic>
      <p:pic>
        <p:nvPicPr>
          <p:cNvPr id="18" name="Imagen 17">
            <a:extLst>
              <a:ext uri="{FF2B5EF4-FFF2-40B4-BE49-F238E27FC236}">
                <a16:creationId xmlns:a16="http://schemas.microsoft.com/office/drawing/2014/main" id="{8C813CA9-E765-4486-96C6-F9FCA273248E}"/>
              </a:ext>
            </a:extLst>
          </p:cNvPr>
          <p:cNvPicPr>
            <a:picLocks noChangeAspect="1"/>
          </p:cNvPicPr>
          <p:nvPr/>
        </p:nvPicPr>
        <p:blipFill>
          <a:blip r:embed="rId4"/>
          <a:stretch>
            <a:fillRect/>
          </a:stretch>
        </p:blipFill>
        <p:spPr>
          <a:xfrm>
            <a:off x="4425686" y="2136098"/>
            <a:ext cx="4174722" cy="1336685"/>
          </a:xfrm>
          <a:prstGeom prst="rect">
            <a:avLst/>
          </a:prstGeom>
        </p:spPr>
      </p:pic>
    </p:spTree>
    <p:extLst>
      <p:ext uri="{BB962C8B-B14F-4D97-AF65-F5344CB8AC3E}">
        <p14:creationId xmlns:p14="http://schemas.microsoft.com/office/powerpoint/2010/main" val="2191327367"/>
      </p:ext>
    </p:extLst>
  </p:cSld>
  <p:clrMapOvr>
    <a:masterClrMapping/>
  </p:clrMapOvr>
  <mc:AlternateContent xmlns:mc="http://schemas.openxmlformats.org/markup-compatibility/2006" xmlns:p14="http://schemas.microsoft.com/office/powerpoint/2010/main">
    <mc:Choice Requires="p14">
      <p:transition p14:dur="0" advTm="5000"/>
    </mc:Choice>
    <mc:Fallback xmlns="">
      <p:transition advTm="5000"/>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1 Título"/>
          <p:cNvSpPr txBox="1">
            <a:spLocks/>
          </p:cNvSpPr>
          <p:nvPr/>
        </p:nvSpPr>
        <p:spPr bwMode="auto">
          <a:xfrm>
            <a:off x="467544" y="6464"/>
            <a:ext cx="6480720" cy="6588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2pPr>
            <a:lvl3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3pPr>
            <a:lvl4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4pPr>
            <a:lvl5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algn="l"/>
            <a:r>
              <a:rPr lang="es-ES" altLang="es-CO" sz="3200" b="1" dirty="0"/>
              <a:t>INSTALAR APPIUM</a:t>
            </a:r>
          </a:p>
        </p:txBody>
      </p:sp>
      <p:cxnSp>
        <p:nvCxnSpPr>
          <p:cNvPr id="9" name="Conector recto 8"/>
          <p:cNvCxnSpPr/>
          <p:nvPr/>
        </p:nvCxnSpPr>
        <p:spPr>
          <a:xfrm>
            <a:off x="467544" y="726544"/>
            <a:ext cx="8064896"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Marcador de contenido 2"/>
          <p:cNvSpPr txBox="1">
            <a:spLocks/>
          </p:cNvSpPr>
          <p:nvPr/>
        </p:nvSpPr>
        <p:spPr bwMode="auto">
          <a:xfrm>
            <a:off x="347996" y="787812"/>
            <a:ext cx="4006648" cy="10259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82600" indent="-457200" algn="l" rtl="0" eaLnBrk="0" fontAlgn="base" hangingPunct="0">
              <a:spcBef>
                <a:spcPct val="50000"/>
              </a:spcBef>
              <a:spcAft>
                <a:spcPct val="0"/>
              </a:spcAft>
              <a:buClr>
                <a:schemeClr val="accent2"/>
              </a:buClr>
              <a:buSzPct val="125000"/>
              <a:buFont typeface="Webdings" panose="05030102010509060703" pitchFamily="18" charset="2"/>
              <a:buChar char="4"/>
              <a:defRPr sz="2800">
                <a:solidFill>
                  <a:srgbClr val="003399"/>
                </a:solidFill>
                <a:latin typeface="+mn-lt"/>
                <a:ea typeface="+mn-ea"/>
                <a:cs typeface="+mn-cs"/>
              </a:defRPr>
            </a:lvl1pPr>
            <a:lvl2pPr marL="769938" indent="-285750" algn="l" rtl="0" eaLnBrk="0" fontAlgn="base" hangingPunct="0">
              <a:spcBef>
                <a:spcPct val="20000"/>
              </a:spcBef>
              <a:spcAft>
                <a:spcPct val="0"/>
              </a:spcAft>
              <a:buClr>
                <a:schemeClr val="tx1"/>
              </a:buClr>
              <a:buFont typeface="Symbol" panose="05050102010706020507" pitchFamily="18" charset="2"/>
              <a:buChar char="·"/>
              <a:defRPr sz="2000">
                <a:solidFill>
                  <a:schemeClr val="tx1"/>
                </a:solidFill>
                <a:latin typeface="+mn-lt"/>
              </a:defRPr>
            </a:lvl2pPr>
            <a:lvl3pPr marL="1143000" indent="-228600" algn="l" rtl="0" eaLnBrk="0" fontAlgn="base" hangingPunct="0">
              <a:spcBef>
                <a:spcPct val="20000"/>
              </a:spcBef>
              <a:spcAft>
                <a:spcPct val="0"/>
              </a:spcAft>
              <a:buClr>
                <a:schemeClr val="tx1"/>
              </a:buClr>
              <a:buSzPct val="80000"/>
              <a:buFont typeface="Wingdings" panose="05000000000000000000" pitchFamily="2" charset="2"/>
              <a:buChar char="w"/>
              <a:defRPr sz="1600">
                <a:solidFill>
                  <a:schemeClr val="tx1"/>
                </a:solidFill>
                <a:latin typeface="+mn-lt"/>
              </a:defRPr>
            </a:lvl3pPr>
            <a:lvl4pPr marL="1600200" indent="-228600" algn="l" rtl="0" eaLnBrk="0" fontAlgn="base" hangingPunct="0">
              <a:spcBef>
                <a:spcPct val="20000"/>
              </a:spcBef>
              <a:spcAft>
                <a:spcPct val="0"/>
              </a:spcAft>
              <a:buClr>
                <a:schemeClr val="tx1"/>
              </a:buClr>
              <a:buSzPct val="50000"/>
              <a:buFont typeface="Wingdings" panose="05000000000000000000" pitchFamily="2" charset="2"/>
              <a:buChar char="w"/>
              <a:defRPr sz="1600" i="1">
                <a:solidFill>
                  <a:schemeClr val="tx1"/>
                </a:solidFill>
                <a:latin typeface="+mn-lt"/>
              </a:defRPr>
            </a:lvl4pPr>
            <a:lvl5pPr marL="2057400" indent="-228600" algn="l" rtl="0" eaLnBrk="0" fontAlgn="base" hangingPunct="0">
              <a:spcBef>
                <a:spcPct val="20000"/>
              </a:spcBef>
              <a:spcAft>
                <a:spcPct val="0"/>
              </a:spcAft>
              <a:buClr>
                <a:srgbClr val="003366"/>
              </a:buClr>
              <a:buSzPct val="80000"/>
              <a:buFont typeface="Wingdings" panose="05000000000000000000" pitchFamily="2" charset="2"/>
              <a:buChar char="¬"/>
              <a:defRPr sz="1000">
                <a:solidFill>
                  <a:schemeClr val="tx1"/>
                </a:solidFill>
                <a:latin typeface="+mn-lt"/>
              </a:defRPr>
            </a:lvl5pPr>
            <a:lvl6pPr marL="2514600" indent="-228600" algn="l" rtl="0" eaLnBrk="0" fontAlgn="base" hangingPunct="0">
              <a:spcBef>
                <a:spcPct val="20000"/>
              </a:spcBef>
              <a:spcAft>
                <a:spcPct val="0"/>
              </a:spcAft>
              <a:buClr>
                <a:srgbClr val="003366"/>
              </a:buClr>
              <a:buSzPct val="80000"/>
              <a:buFont typeface="Wingdings" pitchFamily="2" charset="2"/>
              <a:buChar char="¬"/>
              <a:defRPr sz="1000">
                <a:solidFill>
                  <a:schemeClr val="tx1"/>
                </a:solidFill>
                <a:latin typeface="+mn-lt"/>
              </a:defRPr>
            </a:lvl6pPr>
            <a:lvl7pPr marL="2971800" indent="-228600" algn="l" rtl="0" eaLnBrk="0" fontAlgn="base" hangingPunct="0">
              <a:spcBef>
                <a:spcPct val="20000"/>
              </a:spcBef>
              <a:spcAft>
                <a:spcPct val="0"/>
              </a:spcAft>
              <a:buClr>
                <a:srgbClr val="003366"/>
              </a:buClr>
              <a:buSzPct val="80000"/>
              <a:buFont typeface="Wingdings" pitchFamily="2" charset="2"/>
              <a:buChar char="¬"/>
              <a:defRPr sz="1000">
                <a:solidFill>
                  <a:schemeClr val="tx1"/>
                </a:solidFill>
                <a:latin typeface="+mn-lt"/>
              </a:defRPr>
            </a:lvl7pPr>
            <a:lvl8pPr marL="3429000" indent="-228600" algn="l" rtl="0" eaLnBrk="0" fontAlgn="base" hangingPunct="0">
              <a:spcBef>
                <a:spcPct val="20000"/>
              </a:spcBef>
              <a:spcAft>
                <a:spcPct val="0"/>
              </a:spcAft>
              <a:buClr>
                <a:srgbClr val="003366"/>
              </a:buClr>
              <a:buSzPct val="80000"/>
              <a:buFont typeface="Wingdings" pitchFamily="2" charset="2"/>
              <a:buChar char="¬"/>
              <a:defRPr sz="1000">
                <a:solidFill>
                  <a:schemeClr val="tx1"/>
                </a:solidFill>
                <a:latin typeface="+mn-lt"/>
              </a:defRPr>
            </a:lvl8pPr>
            <a:lvl9pPr marL="3886200" indent="-228600" algn="l" rtl="0" eaLnBrk="0" fontAlgn="base" hangingPunct="0">
              <a:spcBef>
                <a:spcPct val="20000"/>
              </a:spcBef>
              <a:spcAft>
                <a:spcPct val="0"/>
              </a:spcAft>
              <a:buClr>
                <a:srgbClr val="003366"/>
              </a:buClr>
              <a:buSzPct val="80000"/>
              <a:buFont typeface="Wingdings" pitchFamily="2" charset="2"/>
              <a:buChar char="¬"/>
              <a:defRPr sz="1000">
                <a:solidFill>
                  <a:schemeClr val="tx1"/>
                </a:solidFill>
                <a:latin typeface="+mn-lt"/>
              </a:defRPr>
            </a:lvl9pPr>
          </a:lstStyle>
          <a:p>
            <a:pPr marL="25400" indent="0">
              <a:buNone/>
              <a:defRPr/>
            </a:pPr>
            <a:r>
              <a:rPr lang="es-ES" sz="1600" kern="0">
                <a:solidFill>
                  <a:schemeClr val="tx1"/>
                </a:solidFill>
              </a:rPr>
              <a:t>-Click en Path </a:t>
            </a:r>
            <a:r>
              <a:rPr lang="es-ES" sz="1600" kern="0">
                <a:solidFill>
                  <a:schemeClr val="tx1"/>
                </a:solidFill>
                <a:sym typeface="Wingdings" panose="05000000000000000000" pitchFamily="2" charset="2"/>
              </a:rPr>
              <a:t>Editar</a:t>
            </a:r>
            <a:endParaRPr lang="es-ES" sz="1600" kern="0" dirty="0">
              <a:solidFill>
                <a:schemeClr val="tx1"/>
              </a:solidFill>
            </a:endParaRPr>
          </a:p>
        </p:txBody>
      </p:sp>
      <p:sp useBgFill="1">
        <p:nvSpPr>
          <p:cNvPr id="11" name="Rectángulo 10">
            <a:hlinkClick r:id="rId2" action="ppaction://hlinksldjump"/>
          </p:cNvPr>
          <p:cNvSpPr/>
          <p:nvPr/>
        </p:nvSpPr>
        <p:spPr>
          <a:xfrm>
            <a:off x="7992932" y="108680"/>
            <a:ext cx="1075764" cy="579810"/>
          </a:xfrm>
          <a:prstGeom prst="rect">
            <a:avLst/>
          </a:prstGeom>
          <a:ln>
            <a:solidFill>
              <a:srgbClr val="FBFBFB"/>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3" name="Marcador de contenido 2">
            <a:extLst>
              <a:ext uri="{FF2B5EF4-FFF2-40B4-BE49-F238E27FC236}">
                <a16:creationId xmlns:a16="http://schemas.microsoft.com/office/drawing/2014/main" id="{FCE4FF88-4AFF-4359-A2FF-84EF8FF876B2}"/>
              </a:ext>
            </a:extLst>
          </p:cNvPr>
          <p:cNvSpPr txBox="1">
            <a:spLocks/>
          </p:cNvSpPr>
          <p:nvPr/>
        </p:nvSpPr>
        <p:spPr bwMode="auto">
          <a:xfrm>
            <a:off x="4354644" y="749757"/>
            <a:ext cx="4006648" cy="10259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82600" indent="-457200" algn="l" rtl="0" eaLnBrk="0" fontAlgn="base" hangingPunct="0">
              <a:spcBef>
                <a:spcPct val="50000"/>
              </a:spcBef>
              <a:spcAft>
                <a:spcPct val="0"/>
              </a:spcAft>
              <a:buClr>
                <a:schemeClr val="accent2"/>
              </a:buClr>
              <a:buSzPct val="125000"/>
              <a:buFont typeface="Webdings" panose="05030102010509060703" pitchFamily="18" charset="2"/>
              <a:buChar char="4"/>
              <a:defRPr sz="2800">
                <a:solidFill>
                  <a:srgbClr val="003399"/>
                </a:solidFill>
                <a:latin typeface="+mn-lt"/>
                <a:ea typeface="+mn-ea"/>
                <a:cs typeface="+mn-cs"/>
              </a:defRPr>
            </a:lvl1pPr>
            <a:lvl2pPr marL="769938" indent="-285750" algn="l" rtl="0" eaLnBrk="0" fontAlgn="base" hangingPunct="0">
              <a:spcBef>
                <a:spcPct val="20000"/>
              </a:spcBef>
              <a:spcAft>
                <a:spcPct val="0"/>
              </a:spcAft>
              <a:buClr>
                <a:schemeClr val="tx1"/>
              </a:buClr>
              <a:buFont typeface="Symbol" panose="05050102010706020507" pitchFamily="18" charset="2"/>
              <a:buChar char="·"/>
              <a:defRPr sz="2000">
                <a:solidFill>
                  <a:schemeClr val="tx1"/>
                </a:solidFill>
                <a:latin typeface="+mn-lt"/>
              </a:defRPr>
            </a:lvl2pPr>
            <a:lvl3pPr marL="1143000" indent="-228600" algn="l" rtl="0" eaLnBrk="0" fontAlgn="base" hangingPunct="0">
              <a:spcBef>
                <a:spcPct val="20000"/>
              </a:spcBef>
              <a:spcAft>
                <a:spcPct val="0"/>
              </a:spcAft>
              <a:buClr>
                <a:schemeClr val="tx1"/>
              </a:buClr>
              <a:buSzPct val="80000"/>
              <a:buFont typeface="Wingdings" panose="05000000000000000000" pitchFamily="2" charset="2"/>
              <a:buChar char="w"/>
              <a:defRPr sz="1600">
                <a:solidFill>
                  <a:schemeClr val="tx1"/>
                </a:solidFill>
                <a:latin typeface="+mn-lt"/>
              </a:defRPr>
            </a:lvl3pPr>
            <a:lvl4pPr marL="1600200" indent="-228600" algn="l" rtl="0" eaLnBrk="0" fontAlgn="base" hangingPunct="0">
              <a:spcBef>
                <a:spcPct val="20000"/>
              </a:spcBef>
              <a:spcAft>
                <a:spcPct val="0"/>
              </a:spcAft>
              <a:buClr>
                <a:schemeClr val="tx1"/>
              </a:buClr>
              <a:buSzPct val="50000"/>
              <a:buFont typeface="Wingdings" panose="05000000000000000000" pitchFamily="2" charset="2"/>
              <a:buChar char="w"/>
              <a:defRPr sz="1600" i="1">
                <a:solidFill>
                  <a:schemeClr val="tx1"/>
                </a:solidFill>
                <a:latin typeface="+mn-lt"/>
              </a:defRPr>
            </a:lvl4pPr>
            <a:lvl5pPr marL="2057400" indent="-228600" algn="l" rtl="0" eaLnBrk="0" fontAlgn="base" hangingPunct="0">
              <a:spcBef>
                <a:spcPct val="20000"/>
              </a:spcBef>
              <a:spcAft>
                <a:spcPct val="0"/>
              </a:spcAft>
              <a:buClr>
                <a:srgbClr val="003366"/>
              </a:buClr>
              <a:buSzPct val="80000"/>
              <a:buFont typeface="Wingdings" panose="05000000000000000000" pitchFamily="2" charset="2"/>
              <a:buChar char="¬"/>
              <a:defRPr sz="1000">
                <a:solidFill>
                  <a:schemeClr val="tx1"/>
                </a:solidFill>
                <a:latin typeface="+mn-lt"/>
              </a:defRPr>
            </a:lvl5pPr>
            <a:lvl6pPr marL="2514600" indent="-228600" algn="l" rtl="0" eaLnBrk="0" fontAlgn="base" hangingPunct="0">
              <a:spcBef>
                <a:spcPct val="20000"/>
              </a:spcBef>
              <a:spcAft>
                <a:spcPct val="0"/>
              </a:spcAft>
              <a:buClr>
                <a:srgbClr val="003366"/>
              </a:buClr>
              <a:buSzPct val="80000"/>
              <a:buFont typeface="Wingdings" pitchFamily="2" charset="2"/>
              <a:buChar char="¬"/>
              <a:defRPr sz="1000">
                <a:solidFill>
                  <a:schemeClr val="tx1"/>
                </a:solidFill>
                <a:latin typeface="+mn-lt"/>
              </a:defRPr>
            </a:lvl6pPr>
            <a:lvl7pPr marL="2971800" indent="-228600" algn="l" rtl="0" eaLnBrk="0" fontAlgn="base" hangingPunct="0">
              <a:spcBef>
                <a:spcPct val="20000"/>
              </a:spcBef>
              <a:spcAft>
                <a:spcPct val="0"/>
              </a:spcAft>
              <a:buClr>
                <a:srgbClr val="003366"/>
              </a:buClr>
              <a:buSzPct val="80000"/>
              <a:buFont typeface="Wingdings" pitchFamily="2" charset="2"/>
              <a:buChar char="¬"/>
              <a:defRPr sz="1000">
                <a:solidFill>
                  <a:schemeClr val="tx1"/>
                </a:solidFill>
                <a:latin typeface="+mn-lt"/>
              </a:defRPr>
            </a:lvl7pPr>
            <a:lvl8pPr marL="3429000" indent="-228600" algn="l" rtl="0" eaLnBrk="0" fontAlgn="base" hangingPunct="0">
              <a:spcBef>
                <a:spcPct val="20000"/>
              </a:spcBef>
              <a:spcAft>
                <a:spcPct val="0"/>
              </a:spcAft>
              <a:buClr>
                <a:srgbClr val="003366"/>
              </a:buClr>
              <a:buSzPct val="80000"/>
              <a:buFont typeface="Wingdings" pitchFamily="2" charset="2"/>
              <a:buChar char="¬"/>
              <a:defRPr sz="1000">
                <a:solidFill>
                  <a:schemeClr val="tx1"/>
                </a:solidFill>
                <a:latin typeface="+mn-lt"/>
              </a:defRPr>
            </a:lvl8pPr>
            <a:lvl9pPr marL="3886200" indent="-228600" algn="l" rtl="0" eaLnBrk="0" fontAlgn="base" hangingPunct="0">
              <a:spcBef>
                <a:spcPct val="20000"/>
              </a:spcBef>
              <a:spcAft>
                <a:spcPct val="0"/>
              </a:spcAft>
              <a:buClr>
                <a:srgbClr val="003366"/>
              </a:buClr>
              <a:buSzPct val="80000"/>
              <a:buFont typeface="Wingdings" pitchFamily="2" charset="2"/>
              <a:buChar char="¬"/>
              <a:defRPr sz="1000">
                <a:solidFill>
                  <a:schemeClr val="tx1"/>
                </a:solidFill>
                <a:latin typeface="+mn-lt"/>
              </a:defRPr>
            </a:lvl9pPr>
          </a:lstStyle>
          <a:p>
            <a:pPr marL="25400" indent="0">
              <a:buNone/>
              <a:defRPr/>
            </a:pPr>
            <a:r>
              <a:rPr lang="es-ES" sz="1600" kern="0" dirty="0">
                <a:solidFill>
                  <a:schemeClr val="tx1"/>
                </a:solidFill>
              </a:rPr>
              <a:t>-para determinar l </a:t>
            </a:r>
            <a:r>
              <a:rPr lang="es-ES" sz="1600" kern="0" dirty="0" err="1">
                <a:solidFill>
                  <a:schemeClr val="tx1"/>
                </a:solidFill>
              </a:rPr>
              <a:t>aubicacion</a:t>
            </a:r>
            <a:r>
              <a:rPr lang="es-ES" sz="1600" kern="0" dirty="0">
                <a:solidFill>
                  <a:schemeClr val="tx1"/>
                </a:solidFill>
              </a:rPr>
              <a:t> de la instalación se requiere activar las carpetas ocultas de su usuario</a:t>
            </a:r>
            <a:endParaRPr lang="es-ES" sz="1000" kern="0" dirty="0">
              <a:solidFill>
                <a:schemeClr val="tx1"/>
              </a:solidFill>
            </a:endParaRPr>
          </a:p>
        </p:txBody>
      </p:sp>
      <p:pic>
        <p:nvPicPr>
          <p:cNvPr id="20" name="Imagen 19">
            <a:extLst>
              <a:ext uri="{FF2B5EF4-FFF2-40B4-BE49-F238E27FC236}">
                <a16:creationId xmlns:a16="http://schemas.microsoft.com/office/drawing/2014/main" id="{9A41CD8A-7AEB-4D89-8BF4-5488ACA9FA32}"/>
              </a:ext>
            </a:extLst>
          </p:cNvPr>
          <p:cNvPicPr>
            <a:picLocks noChangeAspect="1"/>
          </p:cNvPicPr>
          <p:nvPr/>
        </p:nvPicPr>
        <p:blipFill>
          <a:blip r:embed="rId3"/>
          <a:stretch>
            <a:fillRect/>
          </a:stretch>
        </p:blipFill>
        <p:spPr>
          <a:xfrm>
            <a:off x="277927" y="1798946"/>
            <a:ext cx="3992672" cy="2293369"/>
          </a:xfrm>
          <a:prstGeom prst="rect">
            <a:avLst/>
          </a:prstGeom>
        </p:spPr>
      </p:pic>
      <p:pic>
        <p:nvPicPr>
          <p:cNvPr id="26" name="Imagen 25">
            <a:extLst>
              <a:ext uri="{FF2B5EF4-FFF2-40B4-BE49-F238E27FC236}">
                <a16:creationId xmlns:a16="http://schemas.microsoft.com/office/drawing/2014/main" id="{870930E1-A29B-4F63-9A3A-9AA5743C07D1}"/>
              </a:ext>
            </a:extLst>
          </p:cNvPr>
          <p:cNvPicPr>
            <a:picLocks noChangeAspect="1"/>
          </p:cNvPicPr>
          <p:nvPr/>
        </p:nvPicPr>
        <p:blipFill>
          <a:blip r:embed="rId4"/>
          <a:stretch>
            <a:fillRect/>
          </a:stretch>
        </p:blipFill>
        <p:spPr>
          <a:xfrm>
            <a:off x="4444584" y="1837000"/>
            <a:ext cx="4421489" cy="1910535"/>
          </a:xfrm>
          <a:prstGeom prst="rect">
            <a:avLst/>
          </a:prstGeom>
        </p:spPr>
      </p:pic>
    </p:spTree>
    <p:extLst>
      <p:ext uri="{BB962C8B-B14F-4D97-AF65-F5344CB8AC3E}">
        <p14:creationId xmlns:p14="http://schemas.microsoft.com/office/powerpoint/2010/main" val="3794562248"/>
      </p:ext>
    </p:extLst>
  </p:cSld>
  <p:clrMapOvr>
    <a:masterClrMapping/>
  </p:clrMapOvr>
  <mc:AlternateContent xmlns:mc="http://schemas.openxmlformats.org/markup-compatibility/2006" xmlns:p14="http://schemas.microsoft.com/office/powerpoint/2010/main">
    <mc:Choice Requires="p14">
      <p:transition p14:dur="0" advTm="5000"/>
    </mc:Choice>
    <mc:Fallback xmlns="">
      <p:transition advTm="5000"/>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1 Título"/>
          <p:cNvSpPr txBox="1">
            <a:spLocks/>
          </p:cNvSpPr>
          <p:nvPr/>
        </p:nvSpPr>
        <p:spPr bwMode="auto">
          <a:xfrm>
            <a:off x="467544" y="6464"/>
            <a:ext cx="6480720" cy="6588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2pPr>
            <a:lvl3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3pPr>
            <a:lvl4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4pPr>
            <a:lvl5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algn="l"/>
            <a:r>
              <a:rPr lang="es-ES" altLang="es-CO" sz="3200" b="1" dirty="0"/>
              <a:t>INSTALAR APPIUM</a:t>
            </a:r>
          </a:p>
        </p:txBody>
      </p:sp>
      <p:cxnSp>
        <p:nvCxnSpPr>
          <p:cNvPr id="9" name="Conector recto 8"/>
          <p:cNvCxnSpPr/>
          <p:nvPr/>
        </p:nvCxnSpPr>
        <p:spPr>
          <a:xfrm>
            <a:off x="467544" y="726544"/>
            <a:ext cx="8064896"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Marcador de contenido 2"/>
          <p:cNvSpPr txBox="1">
            <a:spLocks/>
          </p:cNvSpPr>
          <p:nvPr/>
        </p:nvSpPr>
        <p:spPr bwMode="auto">
          <a:xfrm>
            <a:off x="347996" y="787812"/>
            <a:ext cx="4006648" cy="10259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82600" indent="-457200" algn="l" rtl="0" eaLnBrk="0" fontAlgn="base" hangingPunct="0">
              <a:spcBef>
                <a:spcPct val="50000"/>
              </a:spcBef>
              <a:spcAft>
                <a:spcPct val="0"/>
              </a:spcAft>
              <a:buClr>
                <a:schemeClr val="accent2"/>
              </a:buClr>
              <a:buSzPct val="125000"/>
              <a:buFont typeface="Webdings" panose="05030102010509060703" pitchFamily="18" charset="2"/>
              <a:buChar char="4"/>
              <a:defRPr sz="2800">
                <a:solidFill>
                  <a:srgbClr val="003399"/>
                </a:solidFill>
                <a:latin typeface="+mn-lt"/>
                <a:ea typeface="+mn-ea"/>
                <a:cs typeface="+mn-cs"/>
              </a:defRPr>
            </a:lvl1pPr>
            <a:lvl2pPr marL="769938" indent="-285750" algn="l" rtl="0" eaLnBrk="0" fontAlgn="base" hangingPunct="0">
              <a:spcBef>
                <a:spcPct val="20000"/>
              </a:spcBef>
              <a:spcAft>
                <a:spcPct val="0"/>
              </a:spcAft>
              <a:buClr>
                <a:schemeClr val="tx1"/>
              </a:buClr>
              <a:buFont typeface="Symbol" panose="05050102010706020507" pitchFamily="18" charset="2"/>
              <a:buChar char="·"/>
              <a:defRPr sz="2000">
                <a:solidFill>
                  <a:schemeClr val="tx1"/>
                </a:solidFill>
                <a:latin typeface="+mn-lt"/>
              </a:defRPr>
            </a:lvl2pPr>
            <a:lvl3pPr marL="1143000" indent="-228600" algn="l" rtl="0" eaLnBrk="0" fontAlgn="base" hangingPunct="0">
              <a:spcBef>
                <a:spcPct val="20000"/>
              </a:spcBef>
              <a:spcAft>
                <a:spcPct val="0"/>
              </a:spcAft>
              <a:buClr>
                <a:schemeClr val="tx1"/>
              </a:buClr>
              <a:buSzPct val="80000"/>
              <a:buFont typeface="Wingdings" panose="05000000000000000000" pitchFamily="2" charset="2"/>
              <a:buChar char="w"/>
              <a:defRPr sz="1600">
                <a:solidFill>
                  <a:schemeClr val="tx1"/>
                </a:solidFill>
                <a:latin typeface="+mn-lt"/>
              </a:defRPr>
            </a:lvl3pPr>
            <a:lvl4pPr marL="1600200" indent="-228600" algn="l" rtl="0" eaLnBrk="0" fontAlgn="base" hangingPunct="0">
              <a:spcBef>
                <a:spcPct val="20000"/>
              </a:spcBef>
              <a:spcAft>
                <a:spcPct val="0"/>
              </a:spcAft>
              <a:buClr>
                <a:schemeClr val="tx1"/>
              </a:buClr>
              <a:buSzPct val="50000"/>
              <a:buFont typeface="Wingdings" panose="05000000000000000000" pitchFamily="2" charset="2"/>
              <a:buChar char="w"/>
              <a:defRPr sz="1600" i="1">
                <a:solidFill>
                  <a:schemeClr val="tx1"/>
                </a:solidFill>
                <a:latin typeface="+mn-lt"/>
              </a:defRPr>
            </a:lvl4pPr>
            <a:lvl5pPr marL="2057400" indent="-228600" algn="l" rtl="0" eaLnBrk="0" fontAlgn="base" hangingPunct="0">
              <a:spcBef>
                <a:spcPct val="20000"/>
              </a:spcBef>
              <a:spcAft>
                <a:spcPct val="0"/>
              </a:spcAft>
              <a:buClr>
                <a:srgbClr val="003366"/>
              </a:buClr>
              <a:buSzPct val="80000"/>
              <a:buFont typeface="Wingdings" panose="05000000000000000000" pitchFamily="2" charset="2"/>
              <a:buChar char="¬"/>
              <a:defRPr sz="1000">
                <a:solidFill>
                  <a:schemeClr val="tx1"/>
                </a:solidFill>
                <a:latin typeface="+mn-lt"/>
              </a:defRPr>
            </a:lvl5pPr>
            <a:lvl6pPr marL="2514600" indent="-228600" algn="l" rtl="0" eaLnBrk="0" fontAlgn="base" hangingPunct="0">
              <a:spcBef>
                <a:spcPct val="20000"/>
              </a:spcBef>
              <a:spcAft>
                <a:spcPct val="0"/>
              </a:spcAft>
              <a:buClr>
                <a:srgbClr val="003366"/>
              </a:buClr>
              <a:buSzPct val="80000"/>
              <a:buFont typeface="Wingdings" pitchFamily="2" charset="2"/>
              <a:buChar char="¬"/>
              <a:defRPr sz="1000">
                <a:solidFill>
                  <a:schemeClr val="tx1"/>
                </a:solidFill>
                <a:latin typeface="+mn-lt"/>
              </a:defRPr>
            </a:lvl6pPr>
            <a:lvl7pPr marL="2971800" indent="-228600" algn="l" rtl="0" eaLnBrk="0" fontAlgn="base" hangingPunct="0">
              <a:spcBef>
                <a:spcPct val="20000"/>
              </a:spcBef>
              <a:spcAft>
                <a:spcPct val="0"/>
              </a:spcAft>
              <a:buClr>
                <a:srgbClr val="003366"/>
              </a:buClr>
              <a:buSzPct val="80000"/>
              <a:buFont typeface="Wingdings" pitchFamily="2" charset="2"/>
              <a:buChar char="¬"/>
              <a:defRPr sz="1000">
                <a:solidFill>
                  <a:schemeClr val="tx1"/>
                </a:solidFill>
                <a:latin typeface="+mn-lt"/>
              </a:defRPr>
            </a:lvl7pPr>
            <a:lvl8pPr marL="3429000" indent="-228600" algn="l" rtl="0" eaLnBrk="0" fontAlgn="base" hangingPunct="0">
              <a:spcBef>
                <a:spcPct val="20000"/>
              </a:spcBef>
              <a:spcAft>
                <a:spcPct val="0"/>
              </a:spcAft>
              <a:buClr>
                <a:srgbClr val="003366"/>
              </a:buClr>
              <a:buSzPct val="80000"/>
              <a:buFont typeface="Wingdings" pitchFamily="2" charset="2"/>
              <a:buChar char="¬"/>
              <a:defRPr sz="1000">
                <a:solidFill>
                  <a:schemeClr val="tx1"/>
                </a:solidFill>
                <a:latin typeface="+mn-lt"/>
              </a:defRPr>
            </a:lvl8pPr>
            <a:lvl9pPr marL="3886200" indent="-228600" algn="l" rtl="0" eaLnBrk="0" fontAlgn="base" hangingPunct="0">
              <a:spcBef>
                <a:spcPct val="20000"/>
              </a:spcBef>
              <a:spcAft>
                <a:spcPct val="0"/>
              </a:spcAft>
              <a:buClr>
                <a:srgbClr val="003366"/>
              </a:buClr>
              <a:buSzPct val="80000"/>
              <a:buFont typeface="Wingdings" pitchFamily="2" charset="2"/>
              <a:buChar char="¬"/>
              <a:defRPr sz="1000">
                <a:solidFill>
                  <a:schemeClr val="tx1"/>
                </a:solidFill>
                <a:latin typeface="+mn-lt"/>
              </a:defRPr>
            </a:lvl9pPr>
          </a:lstStyle>
          <a:p>
            <a:pPr marL="25400" indent="0">
              <a:buNone/>
              <a:defRPr/>
            </a:pPr>
            <a:r>
              <a:rPr lang="es-ES" sz="1600" kern="0" dirty="0">
                <a:solidFill>
                  <a:schemeClr val="tx1"/>
                </a:solidFill>
              </a:rPr>
              <a:t>-Aparece la carpeta app y allí las rutas q necesitamos para agregarlas al </a:t>
            </a:r>
            <a:r>
              <a:rPr lang="es-ES" sz="1600" kern="0" dirty="0" err="1">
                <a:solidFill>
                  <a:schemeClr val="tx1"/>
                </a:solidFill>
              </a:rPr>
              <a:t>path</a:t>
            </a:r>
            <a:r>
              <a:rPr lang="es-ES" sz="1600" kern="0" dirty="0">
                <a:solidFill>
                  <a:schemeClr val="tx1"/>
                </a:solidFill>
              </a:rPr>
              <a:t> de variables de entorno</a:t>
            </a:r>
          </a:p>
        </p:txBody>
      </p:sp>
      <p:sp useBgFill="1">
        <p:nvSpPr>
          <p:cNvPr id="11" name="Rectángulo 10">
            <a:hlinkClick r:id="rId2" action="ppaction://hlinksldjump"/>
          </p:cNvPr>
          <p:cNvSpPr/>
          <p:nvPr/>
        </p:nvSpPr>
        <p:spPr>
          <a:xfrm>
            <a:off x="7992932" y="108680"/>
            <a:ext cx="1075764" cy="579810"/>
          </a:xfrm>
          <a:prstGeom prst="rect">
            <a:avLst/>
          </a:prstGeom>
          <a:ln>
            <a:solidFill>
              <a:srgbClr val="FBFBFB"/>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3" name="Marcador de contenido 2">
            <a:extLst>
              <a:ext uri="{FF2B5EF4-FFF2-40B4-BE49-F238E27FC236}">
                <a16:creationId xmlns:a16="http://schemas.microsoft.com/office/drawing/2014/main" id="{FCE4FF88-4AFF-4359-A2FF-84EF8FF876B2}"/>
              </a:ext>
            </a:extLst>
          </p:cNvPr>
          <p:cNvSpPr txBox="1">
            <a:spLocks/>
          </p:cNvSpPr>
          <p:nvPr/>
        </p:nvSpPr>
        <p:spPr bwMode="auto">
          <a:xfrm>
            <a:off x="4354644" y="749757"/>
            <a:ext cx="4006648" cy="10259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82600" indent="-457200" algn="l" rtl="0" eaLnBrk="0" fontAlgn="base" hangingPunct="0">
              <a:spcBef>
                <a:spcPct val="50000"/>
              </a:spcBef>
              <a:spcAft>
                <a:spcPct val="0"/>
              </a:spcAft>
              <a:buClr>
                <a:schemeClr val="accent2"/>
              </a:buClr>
              <a:buSzPct val="125000"/>
              <a:buFont typeface="Webdings" panose="05030102010509060703" pitchFamily="18" charset="2"/>
              <a:buChar char="4"/>
              <a:defRPr sz="2800">
                <a:solidFill>
                  <a:srgbClr val="003399"/>
                </a:solidFill>
                <a:latin typeface="+mn-lt"/>
                <a:ea typeface="+mn-ea"/>
                <a:cs typeface="+mn-cs"/>
              </a:defRPr>
            </a:lvl1pPr>
            <a:lvl2pPr marL="769938" indent="-285750" algn="l" rtl="0" eaLnBrk="0" fontAlgn="base" hangingPunct="0">
              <a:spcBef>
                <a:spcPct val="20000"/>
              </a:spcBef>
              <a:spcAft>
                <a:spcPct val="0"/>
              </a:spcAft>
              <a:buClr>
                <a:schemeClr val="tx1"/>
              </a:buClr>
              <a:buFont typeface="Symbol" panose="05050102010706020507" pitchFamily="18" charset="2"/>
              <a:buChar char="·"/>
              <a:defRPr sz="2000">
                <a:solidFill>
                  <a:schemeClr val="tx1"/>
                </a:solidFill>
                <a:latin typeface="+mn-lt"/>
              </a:defRPr>
            </a:lvl2pPr>
            <a:lvl3pPr marL="1143000" indent="-228600" algn="l" rtl="0" eaLnBrk="0" fontAlgn="base" hangingPunct="0">
              <a:spcBef>
                <a:spcPct val="20000"/>
              </a:spcBef>
              <a:spcAft>
                <a:spcPct val="0"/>
              </a:spcAft>
              <a:buClr>
                <a:schemeClr val="tx1"/>
              </a:buClr>
              <a:buSzPct val="80000"/>
              <a:buFont typeface="Wingdings" panose="05000000000000000000" pitchFamily="2" charset="2"/>
              <a:buChar char="w"/>
              <a:defRPr sz="1600">
                <a:solidFill>
                  <a:schemeClr val="tx1"/>
                </a:solidFill>
                <a:latin typeface="+mn-lt"/>
              </a:defRPr>
            </a:lvl3pPr>
            <a:lvl4pPr marL="1600200" indent="-228600" algn="l" rtl="0" eaLnBrk="0" fontAlgn="base" hangingPunct="0">
              <a:spcBef>
                <a:spcPct val="20000"/>
              </a:spcBef>
              <a:spcAft>
                <a:spcPct val="0"/>
              </a:spcAft>
              <a:buClr>
                <a:schemeClr val="tx1"/>
              </a:buClr>
              <a:buSzPct val="50000"/>
              <a:buFont typeface="Wingdings" panose="05000000000000000000" pitchFamily="2" charset="2"/>
              <a:buChar char="w"/>
              <a:defRPr sz="1600" i="1">
                <a:solidFill>
                  <a:schemeClr val="tx1"/>
                </a:solidFill>
                <a:latin typeface="+mn-lt"/>
              </a:defRPr>
            </a:lvl4pPr>
            <a:lvl5pPr marL="2057400" indent="-228600" algn="l" rtl="0" eaLnBrk="0" fontAlgn="base" hangingPunct="0">
              <a:spcBef>
                <a:spcPct val="20000"/>
              </a:spcBef>
              <a:spcAft>
                <a:spcPct val="0"/>
              </a:spcAft>
              <a:buClr>
                <a:srgbClr val="003366"/>
              </a:buClr>
              <a:buSzPct val="80000"/>
              <a:buFont typeface="Wingdings" panose="05000000000000000000" pitchFamily="2" charset="2"/>
              <a:buChar char="¬"/>
              <a:defRPr sz="1000">
                <a:solidFill>
                  <a:schemeClr val="tx1"/>
                </a:solidFill>
                <a:latin typeface="+mn-lt"/>
              </a:defRPr>
            </a:lvl5pPr>
            <a:lvl6pPr marL="2514600" indent="-228600" algn="l" rtl="0" eaLnBrk="0" fontAlgn="base" hangingPunct="0">
              <a:spcBef>
                <a:spcPct val="20000"/>
              </a:spcBef>
              <a:spcAft>
                <a:spcPct val="0"/>
              </a:spcAft>
              <a:buClr>
                <a:srgbClr val="003366"/>
              </a:buClr>
              <a:buSzPct val="80000"/>
              <a:buFont typeface="Wingdings" pitchFamily="2" charset="2"/>
              <a:buChar char="¬"/>
              <a:defRPr sz="1000">
                <a:solidFill>
                  <a:schemeClr val="tx1"/>
                </a:solidFill>
                <a:latin typeface="+mn-lt"/>
              </a:defRPr>
            </a:lvl6pPr>
            <a:lvl7pPr marL="2971800" indent="-228600" algn="l" rtl="0" eaLnBrk="0" fontAlgn="base" hangingPunct="0">
              <a:spcBef>
                <a:spcPct val="20000"/>
              </a:spcBef>
              <a:spcAft>
                <a:spcPct val="0"/>
              </a:spcAft>
              <a:buClr>
                <a:srgbClr val="003366"/>
              </a:buClr>
              <a:buSzPct val="80000"/>
              <a:buFont typeface="Wingdings" pitchFamily="2" charset="2"/>
              <a:buChar char="¬"/>
              <a:defRPr sz="1000">
                <a:solidFill>
                  <a:schemeClr val="tx1"/>
                </a:solidFill>
                <a:latin typeface="+mn-lt"/>
              </a:defRPr>
            </a:lvl7pPr>
            <a:lvl8pPr marL="3429000" indent="-228600" algn="l" rtl="0" eaLnBrk="0" fontAlgn="base" hangingPunct="0">
              <a:spcBef>
                <a:spcPct val="20000"/>
              </a:spcBef>
              <a:spcAft>
                <a:spcPct val="0"/>
              </a:spcAft>
              <a:buClr>
                <a:srgbClr val="003366"/>
              </a:buClr>
              <a:buSzPct val="80000"/>
              <a:buFont typeface="Wingdings" pitchFamily="2" charset="2"/>
              <a:buChar char="¬"/>
              <a:defRPr sz="1000">
                <a:solidFill>
                  <a:schemeClr val="tx1"/>
                </a:solidFill>
                <a:latin typeface="+mn-lt"/>
              </a:defRPr>
            </a:lvl8pPr>
            <a:lvl9pPr marL="3886200" indent="-228600" algn="l" rtl="0" eaLnBrk="0" fontAlgn="base" hangingPunct="0">
              <a:spcBef>
                <a:spcPct val="20000"/>
              </a:spcBef>
              <a:spcAft>
                <a:spcPct val="0"/>
              </a:spcAft>
              <a:buClr>
                <a:srgbClr val="003366"/>
              </a:buClr>
              <a:buSzPct val="80000"/>
              <a:buFont typeface="Wingdings" pitchFamily="2" charset="2"/>
              <a:buChar char="¬"/>
              <a:defRPr sz="1000">
                <a:solidFill>
                  <a:schemeClr val="tx1"/>
                </a:solidFill>
                <a:latin typeface="+mn-lt"/>
              </a:defRPr>
            </a:lvl9pPr>
          </a:lstStyle>
          <a:p>
            <a:pPr marL="25400" indent="0">
              <a:buNone/>
              <a:defRPr/>
            </a:pPr>
            <a:r>
              <a:rPr lang="es-ES" sz="1600" kern="0" dirty="0">
                <a:solidFill>
                  <a:schemeClr val="tx1"/>
                </a:solidFill>
              </a:rPr>
              <a:t>-</a:t>
            </a:r>
            <a:r>
              <a:rPr lang="es-ES" sz="1600" kern="0" dirty="0" err="1">
                <a:solidFill>
                  <a:schemeClr val="tx1"/>
                </a:solidFill>
              </a:rPr>
              <a:t>Click</a:t>
            </a:r>
            <a:r>
              <a:rPr lang="es-ES" sz="1600" kern="0" dirty="0">
                <a:solidFill>
                  <a:schemeClr val="tx1"/>
                </a:solidFill>
              </a:rPr>
              <a:t> nuevo agregar estos dos valore </a:t>
            </a:r>
            <a:r>
              <a:rPr lang="es-ES" sz="1600" kern="0" dirty="0" err="1">
                <a:solidFill>
                  <a:schemeClr val="tx1"/>
                </a:solidFill>
              </a:rPr>
              <a:t>segun</a:t>
            </a:r>
            <a:r>
              <a:rPr lang="es-ES" sz="1600" kern="0" dirty="0">
                <a:solidFill>
                  <a:schemeClr val="tx1"/>
                </a:solidFill>
              </a:rPr>
              <a:t> la instalación de sus maquinas</a:t>
            </a:r>
          </a:p>
          <a:p>
            <a:pPr marL="25400" indent="0">
              <a:buNone/>
              <a:defRPr/>
            </a:pPr>
            <a:r>
              <a:rPr lang="es-ES" sz="1000" kern="0" dirty="0">
                <a:solidFill>
                  <a:schemeClr val="tx1"/>
                </a:solidFill>
              </a:rPr>
              <a:t>C:\Users\jairomongui\AppData\Local\Android\Sdk\platform-tolos</a:t>
            </a:r>
          </a:p>
          <a:p>
            <a:pPr marL="25400" indent="0">
              <a:buNone/>
              <a:defRPr/>
            </a:pPr>
            <a:r>
              <a:rPr lang="en-US" sz="1000" kern="0" dirty="0">
                <a:solidFill>
                  <a:schemeClr val="tx1"/>
                </a:solidFill>
              </a:rPr>
              <a:t>C:\Users\jairomongui\AppData\Local\Android\Sdk\tools</a:t>
            </a:r>
            <a:endParaRPr lang="es-ES" sz="1000" kern="0" dirty="0">
              <a:solidFill>
                <a:schemeClr val="tx1"/>
              </a:solidFill>
            </a:endParaRPr>
          </a:p>
        </p:txBody>
      </p:sp>
      <p:pic>
        <p:nvPicPr>
          <p:cNvPr id="24" name="Imagen 23">
            <a:extLst>
              <a:ext uri="{FF2B5EF4-FFF2-40B4-BE49-F238E27FC236}">
                <a16:creationId xmlns:a16="http://schemas.microsoft.com/office/drawing/2014/main" id="{6DA306E2-0E23-4C49-9497-D1E6CFB5964D}"/>
              </a:ext>
            </a:extLst>
          </p:cNvPr>
          <p:cNvPicPr>
            <a:picLocks noChangeAspect="1"/>
          </p:cNvPicPr>
          <p:nvPr/>
        </p:nvPicPr>
        <p:blipFill>
          <a:blip r:embed="rId3"/>
          <a:stretch>
            <a:fillRect/>
          </a:stretch>
        </p:blipFill>
        <p:spPr>
          <a:xfrm>
            <a:off x="4684427" y="2031168"/>
            <a:ext cx="3737862" cy="3091719"/>
          </a:xfrm>
          <a:prstGeom prst="rect">
            <a:avLst/>
          </a:prstGeom>
        </p:spPr>
      </p:pic>
      <p:pic>
        <p:nvPicPr>
          <p:cNvPr id="3" name="Imagen 2">
            <a:extLst>
              <a:ext uri="{FF2B5EF4-FFF2-40B4-BE49-F238E27FC236}">
                <a16:creationId xmlns:a16="http://schemas.microsoft.com/office/drawing/2014/main" id="{E13E1665-07B9-48E2-BD93-0B8220238D78}"/>
              </a:ext>
            </a:extLst>
          </p:cNvPr>
          <p:cNvPicPr>
            <a:picLocks noChangeAspect="1"/>
          </p:cNvPicPr>
          <p:nvPr/>
        </p:nvPicPr>
        <p:blipFill>
          <a:blip r:embed="rId4"/>
          <a:stretch>
            <a:fillRect/>
          </a:stretch>
        </p:blipFill>
        <p:spPr>
          <a:xfrm>
            <a:off x="127209" y="2031168"/>
            <a:ext cx="4372783" cy="1961993"/>
          </a:xfrm>
          <a:prstGeom prst="rect">
            <a:avLst/>
          </a:prstGeom>
        </p:spPr>
      </p:pic>
    </p:spTree>
    <p:extLst>
      <p:ext uri="{BB962C8B-B14F-4D97-AF65-F5344CB8AC3E}">
        <p14:creationId xmlns:p14="http://schemas.microsoft.com/office/powerpoint/2010/main" val="2182394048"/>
      </p:ext>
    </p:extLst>
  </p:cSld>
  <p:clrMapOvr>
    <a:masterClrMapping/>
  </p:clrMapOvr>
  <mc:AlternateContent xmlns:mc="http://schemas.openxmlformats.org/markup-compatibility/2006" xmlns:p14="http://schemas.microsoft.com/office/powerpoint/2010/main">
    <mc:Choice Requires="p14">
      <p:transition p14:dur="0" advTm="5000"/>
    </mc:Choice>
    <mc:Fallback xmlns="">
      <p:transition advTm="5000"/>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1 Título"/>
          <p:cNvSpPr txBox="1">
            <a:spLocks/>
          </p:cNvSpPr>
          <p:nvPr/>
        </p:nvSpPr>
        <p:spPr bwMode="auto">
          <a:xfrm>
            <a:off x="467544" y="6464"/>
            <a:ext cx="6480720" cy="6588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2pPr>
            <a:lvl3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3pPr>
            <a:lvl4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4pPr>
            <a:lvl5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algn="l"/>
            <a:r>
              <a:rPr lang="es-ES" altLang="es-CO" sz="3200" b="1" dirty="0"/>
              <a:t>INSTALAR APPIUM</a:t>
            </a:r>
          </a:p>
        </p:txBody>
      </p:sp>
      <p:cxnSp>
        <p:nvCxnSpPr>
          <p:cNvPr id="9" name="Conector recto 8"/>
          <p:cNvCxnSpPr/>
          <p:nvPr/>
        </p:nvCxnSpPr>
        <p:spPr>
          <a:xfrm>
            <a:off x="467544" y="726544"/>
            <a:ext cx="8064896"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Marcador de contenido 2"/>
          <p:cNvSpPr txBox="1">
            <a:spLocks/>
          </p:cNvSpPr>
          <p:nvPr/>
        </p:nvSpPr>
        <p:spPr bwMode="auto">
          <a:xfrm>
            <a:off x="4672658" y="726544"/>
            <a:ext cx="4006648" cy="10259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82600" indent="-457200" algn="l" rtl="0" eaLnBrk="0" fontAlgn="base" hangingPunct="0">
              <a:spcBef>
                <a:spcPct val="50000"/>
              </a:spcBef>
              <a:spcAft>
                <a:spcPct val="0"/>
              </a:spcAft>
              <a:buClr>
                <a:schemeClr val="accent2"/>
              </a:buClr>
              <a:buSzPct val="125000"/>
              <a:buFont typeface="Webdings" panose="05030102010509060703" pitchFamily="18" charset="2"/>
              <a:buChar char="4"/>
              <a:defRPr sz="2800">
                <a:solidFill>
                  <a:srgbClr val="003399"/>
                </a:solidFill>
                <a:latin typeface="+mn-lt"/>
                <a:ea typeface="+mn-ea"/>
                <a:cs typeface="+mn-cs"/>
              </a:defRPr>
            </a:lvl1pPr>
            <a:lvl2pPr marL="769938" indent="-285750" algn="l" rtl="0" eaLnBrk="0" fontAlgn="base" hangingPunct="0">
              <a:spcBef>
                <a:spcPct val="20000"/>
              </a:spcBef>
              <a:spcAft>
                <a:spcPct val="0"/>
              </a:spcAft>
              <a:buClr>
                <a:schemeClr val="tx1"/>
              </a:buClr>
              <a:buFont typeface="Symbol" panose="05050102010706020507" pitchFamily="18" charset="2"/>
              <a:buChar char="·"/>
              <a:defRPr sz="2000">
                <a:solidFill>
                  <a:schemeClr val="tx1"/>
                </a:solidFill>
                <a:latin typeface="+mn-lt"/>
              </a:defRPr>
            </a:lvl2pPr>
            <a:lvl3pPr marL="1143000" indent="-228600" algn="l" rtl="0" eaLnBrk="0" fontAlgn="base" hangingPunct="0">
              <a:spcBef>
                <a:spcPct val="20000"/>
              </a:spcBef>
              <a:spcAft>
                <a:spcPct val="0"/>
              </a:spcAft>
              <a:buClr>
                <a:schemeClr val="tx1"/>
              </a:buClr>
              <a:buSzPct val="80000"/>
              <a:buFont typeface="Wingdings" panose="05000000000000000000" pitchFamily="2" charset="2"/>
              <a:buChar char="w"/>
              <a:defRPr sz="1600">
                <a:solidFill>
                  <a:schemeClr val="tx1"/>
                </a:solidFill>
                <a:latin typeface="+mn-lt"/>
              </a:defRPr>
            </a:lvl3pPr>
            <a:lvl4pPr marL="1600200" indent="-228600" algn="l" rtl="0" eaLnBrk="0" fontAlgn="base" hangingPunct="0">
              <a:spcBef>
                <a:spcPct val="20000"/>
              </a:spcBef>
              <a:spcAft>
                <a:spcPct val="0"/>
              </a:spcAft>
              <a:buClr>
                <a:schemeClr val="tx1"/>
              </a:buClr>
              <a:buSzPct val="50000"/>
              <a:buFont typeface="Wingdings" panose="05000000000000000000" pitchFamily="2" charset="2"/>
              <a:buChar char="w"/>
              <a:defRPr sz="1600" i="1">
                <a:solidFill>
                  <a:schemeClr val="tx1"/>
                </a:solidFill>
                <a:latin typeface="+mn-lt"/>
              </a:defRPr>
            </a:lvl4pPr>
            <a:lvl5pPr marL="2057400" indent="-228600" algn="l" rtl="0" eaLnBrk="0" fontAlgn="base" hangingPunct="0">
              <a:spcBef>
                <a:spcPct val="20000"/>
              </a:spcBef>
              <a:spcAft>
                <a:spcPct val="0"/>
              </a:spcAft>
              <a:buClr>
                <a:srgbClr val="003366"/>
              </a:buClr>
              <a:buSzPct val="80000"/>
              <a:buFont typeface="Wingdings" panose="05000000000000000000" pitchFamily="2" charset="2"/>
              <a:buChar char="¬"/>
              <a:defRPr sz="1000">
                <a:solidFill>
                  <a:schemeClr val="tx1"/>
                </a:solidFill>
                <a:latin typeface="+mn-lt"/>
              </a:defRPr>
            </a:lvl5pPr>
            <a:lvl6pPr marL="2514600" indent="-228600" algn="l" rtl="0" eaLnBrk="0" fontAlgn="base" hangingPunct="0">
              <a:spcBef>
                <a:spcPct val="20000"/>
              </a:spcBef>
              <a:spcAft>
                <a:spcPct val="0"/>
              </a:spcAft>
              <a:buClr>
                <a:srgbClr val="003366"/>
              </a:buClr>
              <a:buSzPct val="80000"/>
              <a:buFont typeface="Wingdings" pitchFamily="2" charset="2"/>
              <a:buChar char="¬"/>
              <a:defRPr sz="1000">
                <a:solidFill>
                  <a:schemeClr val="tx1"/>
                </a:solidFill>
                <a:latin typeface="+mn-lt"/>
              </a:defRPr>
            </a:lvl6pPr>
            <a:lvl7pPr marL="2971800" indent="-228600" algn="l" rtl="0" eaLnBrk="0" fontAlgn="base" hangingPunct="0">
              <a:spcBef>
                <a:spcPct val="20000"/>
              </a:spcBef>
              <a:spcAft>
                <a:spcPct val="0"/>
              </a:spcAft>
              <a:buClr>
                <a:srgbClr val="003366"/>
              </a:buClr>
              <a:buSzPct val="80000"/>
              <a:buFont typeface="Wingdings" pitchFamily="2" charset="2"/>
              <a:buChar char="¬"/>
              <a:defRPr sz="1000">
                <a:solidFill>
                  <a:schemeClr val="tx1"/>
                </a:solidFill>
                <a:latin typeface="+mn-lt"/>
              </a:defRPr>
            </a:lvl7pPr>
            <a:lvl8pPr marL="3429000" indent="-228600" algn="l" rtl="0" eaLnBrk="0" fontAlgn="base" hangingPunct="0">
              <a:spcBef>
                <a:spcPct val="20000"/>
              </a:spcBef>
              <a:spcAft>
                <a:spcPct val="0"/>
              </a:spcAft>
              <a:buClr>
                <a:srgbClr val="003366"/>
              </a:buClr>
              <a:buSzPct val="80000"/>
              <a:buFont typeface="Wingdings" pitchFamily="2" charset="2"/>
              <a:buChar char="¬"/>
              <a:defRPr sz="1000">
                <a:solidFill>
                  <a:schemeClr val="tx1"/>
                </a:solidFill>
                <a:latin typeface="+mn-lt"/>
              </a:defRPr>
            </a:lvl8pPr>
            <a:lvl9pPr marL="3886200" indent="-228600" algn="l" rtl="0" eaLnBrk="0" fontAlgn="base" hangingPunct="0">
              <a:spcBef>
                <a:spcPct val="20000"/>
              </a:spcBef>
              <a:spcAft>
                <a:spcPct val="0"/>
              </a:spcAft>
              <a:buClr>
                <a:srgbClr val="003366"/>
              </a:buClr>
              <a:buSzPct val="80000"/>
              <a:buFont typeface="Wingdings" pitchFamily="2" charset="2"/>
              <a:buChar char="¬"/>
              <a:defRPr sz="1000">
                <a:solidFill>
                  <a:schemeClr val="tx1"/>
                </a:solidFill>
                <a:latin typeface="+mn-lt"/>
              </a:defRPr>
            </a:lvl9pPr>
          </a:lstStyle>
          <a:p>
            <a:pPr marL="25400" indent="0">
              <a:buNone/>
              <a:defRPr/>
            </a:pPr>
            <a:r>
              <a:rPr kumimoji="0" lang="es-ES" kern="0" dirty="0">
                <a:solidFill>
                  <a:schemeClr val="tx1"/>
                </a:solidFill>
              </a:rPr>
              <a:t>-</a:t>
            </a:r>
            <a:r>
              <a:rPr lang="es-ES" sz="1600" kern="0" dirty="0" err="1">
                <a:solidFill>
                  <a:schemeClr val="tx1"/>
                </a:solidFill>
              </a:rPr>
              <a:t>Click</a:t>
            </a:r>
            <a:r>
              <a:rPr lang="es-ES" sz="1600" kern="0" dirty="0">
                <a:solidFill>
                  <a:schemeClr val="tx1"/>
                </a:solidFill>
              </a:rPr>
              <a:t> aceptar </a:t>
            </a:r>
            <a:r>
              <a:rPr lang="es-ES" sz="1600" kern="0" dirty="0">
                <a:solidFill>
                  <a:schemeClr val="tx1"/>
                </a:solidFill>
                <a:sym typeface="Wingdings" panose="05000000000000000000" pitchFamily="2" charset="2"/>
              </a:rPr>
              <a:t>aceptar</a:t>
            </a:r>
            <a:endParaRPr lang="es-ES" sz="1600" kern="0" dirty="0">
              <a:solidFill>
                <a:schemeClr val="tx1"/>
              </a:solidFill>
            </a:endParaRPr>
          </a:p>
        </p:txBody>
      </p:sp>
      <p:sp useBgFill="1">
        <p:nvSpPr>
          <p:cNvPr id="11" name="Rectángulo 10">
            <a:hlinkClick r:id="rId2" action="ppaction://hlinksldjump"/>
          </p:cNvPr>
          <p:cNvSpPr/>
          <p:nvPr/>
        </p:nvSpPr>
        <p:spPr>
          <a:xfrm>
            <a:off x="7992932" y="108680"/>
            <a:ext cx="1075764" cy="579810"/>
          </a:xfrm>
          <a:prstGeom prst="rect">
            <a:avLst/>
          </a:prstGeom>
          <a:ln>
            <a:solidFill>
              <a:srgbClr val="FBFBFB"/>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3" name="Marcador de contenido 2">
            <a:extLst>
              <a:ext uri="{FF2B5EF4-FFF2-40B4-BE49-F238E27FC236}">
                <a16:creationId xmlns:a16="http://schemas.microsoft.com/office/drawing/2014/main" id="{FCE4FF88-4AFF-4359-A2FF-84EF8FF876B2}"/>
              </a:ext>
            </a:extLst>
          </p:cNvPr>
          <p:cNvSpPr txBox="1">
            <a:spLocks/>
          </p:cNvSpPr>
          <p:nvPr/>
        </p:nvSpPr>
        <p:spPr bwMode="auto">
          <a:xfrm>
            <a:off x="464694" y="787812"/>
            <a:ext cx="4006648" cy="10259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82600" indent="-457200" algn="l" rtl="0" eaLnBrk="0" fontAlgn="base" hangingPunct="0">
              <a:spcBef>
                <a:spcPct val="50000"/>
              </a:spcBef>
              <a:spcAft>
                <a:spcPct val="0"/>
              </a:spcAft>
              <a:buClr>
                <a:schemeClr val="accent2"/>
              </a:buClr>
              <a:buSzPct val="125000"/>
              <a:buFont typeface="Webdings" panose="05030102010509060703" pitchFamily="18" charset="2"/>
              <a:buChar char="4"/>
              <a:defRPr sz="2800">
                <a:solidFill>
                  <a:srgbClr val="003399"/>
                </a:solidFill>
                <a:latin typeface="+mn-lt"/>
                <a:ea typeface="+mn-ea"/>
                <a:cs typeface="+mn-cs"/>
              </a:defRPr>
            </a:lvl1pPr>
            <a:lvl2pPr marL="769938" indent="-285750" algn="l" rtl="0" eaLnBrk="0" fontAlgn="base" hangingPunct="0">
              <a:spcBef>
                <a:spcPct val="20000"/>
              </a:spcBef>
              <a:spcAft>
                <a:spcPct val="0"/>
              </a:spcAft>
              <a:buClr>
                <a:schemeClr val="tx1"/>
              </a:buClr>
              <a:buFont typeface="Symbol" panose="05050102010706020507" pitchFamily="18" charset="2"/>
              <a:buChar char="·"/>
              <a:defRPr sz="2000">
                <a:solidFill>
                  <a:schemeClr val="tx1"/>
                </a:solidFill>
                <a:latin typeface="+mn-lt"/>
              </a:defRPr>
            </a:lvl2pPr>
            <a:lvl3pPr marL="1143000" indent="-228600" algn="l" rtl="0" eaLnBrk="0" fontAlgn="base" hangingPunct="0">
              <a:spcBef>
                <a:spcPct val="20000"/>
              </a:spcBef>
              <a:spcAft>
                <a:spcPct val="0"/>
              </a:spcAft>
              <a:buClr>
                <a:schemeClr val="tx1"/>
              </a:buClr>
              <a:buSzPct val="80000"/>
              <a:buFont typeface="Wingdings" panose="05000000000000000000" pitchFamily="2" charset="2"/>
              <a:buChar char="w"/>
              <a:defRPr sz="1600">
                <a:solidFill>
                  <a:schemeClr val="tx1"/>
                </a:solidFill>
                <a:latin typeface="+mn-lt"/>
              </a:defRPr>
            </a:lvl3pPr>
            <a:lvl4pPr marL="1600200" indent="-228600" algn="l" rtl="0" eaLnBrk="0" fontAlgn="base" hangingPunct="0">
              <a:spcBef>
                <a:spcPct val="20000"/>
              </a:spcBef>
              <a:spcAft>
                <a:spcPct val="0"/>
              </a:spcAft>
              <a:buClr>
                <a:schemeClr val="tx1"/>
              </a:buClr>
              <a:buSzPct val="50000"/>
              <a:buFont typeface="Wingdings" panose="05000000000000000000" pitchFamily="2" charset="2"/>
              <a:buChar char="w"/>
              <a:defRPr sz="1600" i="1">
                <a:solidFill>
                  <a:schemeClr val="tx1"/>
                </a:solidFill>
                <a:latin typeface="+mn-lt"/>
              </a:defRPr>
            </a:lvl4pPr>
            <a:lvl5pPr marL="2057400" indent="-228600" algn="l" rtl="0" eaLnBrk="0" fontAlgn="base" hangingPunct="0">
              <a:spcBef>
                <a:spcPct val="20000"/>
              </a:spcBef>
              <a:spcAft>
                <a:spcPct val="0"/>
              </a:spcAft>
              <a:buClr>
                <a:srgbClr val="003366"/>
              </a:buClr>
              <a:buSzPct val="80000"/>
              <a:buFont typeface="Wingdings" panose="05000000000000000000" pitchFamily="2" charset="2"/>
              <a:buChar char="¬"/>
              <a:defRPr sz="1000">
                <a:solidFill>
                  <a:schemeClr val="tx1"/>
                </a:solidFill>
                <a:latin typeface="+mn-lt"/>
              </a:defRPr>
            </a:lvl5pPr>
            <a:lvl6pPr marL="2514600" indent="-228600" algn="l" rtl="0" eaLnBrk="0" fontAlgn="base" hangingPunct="0">
              <a:spcBef>
                <a:spcPct val="20000"/>
              </a:spcBef>
              <a:spcAft>
                <a:spcPct val="0"/>
              </a:spcAft>
              <a:buClr>
                <a:srgbClr val="003366"/>
              </a:buClr>
              <a:buSzPct val="80000"/>
              <a:buFont typeface="Wingdings" pitchFamily="2" charset="2"/>
              <a:buChar char="¬"/>
              <a:defRPr sz="1000">
                <a:solidFill>
                  <a:schemeClr val="tx1"/>
                </a:solidFill>
                <a:latin typeface="+mn-lt"/>
              </a:defRPr>
            </a:lvl6pPr>
            <a:lvl7pPr marL="2971800" indent="-228600" algn="l" rtl="0" eaLnBrk="0" fontAlgn="base" hangingPunct="0">
              <a:spcBef>
                <a:spcPct val="20000"/>
              </a:spcBef>
              <a:spcAft>
                <a:spcPct val="0"/>
              </a:spcAft>
              <a:buClr>
                <a:srgbClr val="003366"/>
              </a:buClr>
              <a:buSzPct val="80000"/>
              <a:buFont typeface="Wingdings" pitchFamily="2" charset="2"/>
              <a:buChar char="¬"/>
              <a:defRPr sz="1000">
                <a:solidFill>
                  <a:schemeClr val="tx1"/>
                </a:solidFill>
                <a:latin typeface="+mn-lt"/>
              </a:defRPr>
            </a:lvl7pPr>
            <a:lvl8pPr marL="3429000" indent="-228600" algn="l" rtl="0" eaLnBrk="0" fontAlgn="base" hangingPunct="0">
              <a:spcBef>
                <a:spcPct val="20000"/>
              </a:spcBef>
              <a:spcAft>
                <a:spcPct val="0"/>
              </a:spcAft>
              <a:buClr>
                <a:srgbClr val="003366"/>
              </a:buClr>
              <a:buSzPct val="80000"/>
              <a:buFont typeface="Wingdings" pitchFamily="2" charset="2"/>
              <a:buChar char="¬"/>
              <a:defRPr sz="1000">
                <a:solidFill>
                  <a:schemeClr val="tx1"/>
                </a:solidFill>
                <a:latin typeface="+mn-lt"/>
              </a:defRPr>
            </a:lvl8pPr>
            <a:lvl9pPr marL="3886200" indent="-228600" algn="l" rtl="0" eaLnBrk="0" fontAlgn="base" hangingPunct="0">
              <a:spcBef>
                <a:spcPct val="20000"/>
              </a:spcBef>
              <a:spcAft>
                <a:spcPct val="0"/>
              </a:spcAft>
              <a:buClr>
                <a:srgbClr val="003366"/>
              </a:buClr>
              <a:buSzPct val="80000"/>
              <a:buFont typeface="Wingdings" pitchFamily="2" charset="2"/>
              <a:buChar char="¬"/>
              <a:defRPr sz="1000">
                <a:solidFill>
                  <a:schemeClr val="tx1"/>
                </a:solidFill>
                <a:latin typeface="+mn-lt"/>
              </a:defRPr>
            </a:lvl9pPr>
          </a:lstStyle>
          <a:p>
            <a:pPr marL="25400" indent="0">
              <a:buNone/>
              <a:defRPr/>
            </a:pPr>
            <a:r>
              <a:rPr lang="es-ES" sz="1600" kern="0" dirty="0">
                <a:solidFill>
                  <a:schemeClr val="tx1"/>
                </a:solidFill>
              </a:rPr>
              <a:t>-Nueva y agregamos el siguiente valor </a:t>
            </a:r>
            <a:r>
              <a:rPr lang="en-US" sz="1100" b="0" i="0" dirty="0">
                <a:solidFill>
                  <a:srgbClr val="404040"/>
                </a:solidFill>
                <a:effectLst/>
                <a:latin typeface="Source Sans Pro" panose="020B0604020202020204" pitchFamily="34" charset="0"/>
              </a:rPr>
              <a:t>%JAVA_HOME%\bin;%ANDROID_HOME%\platform-tools\;%ANDROID_HOME%\build-tools\;%ANDROID_HOME%\tools\;%APPIUM% </a:t>
            </a:r>
            <a:r>
              <a:rPr lang="en-US" sz="1600" kern="0" dirty="0">
                <a:solidFill>
                  <a:schemeClr val="tx1"/>
                </a:solidFill>
                <a:sym typeface="Wingdings" panose="05000000000000000000" pitchFamily="2" charset="2"/>
              </a:rPr>
              <a:t></a:t>
            </a:r>
            <a:r>
              <a:rPr lang="en-US" sz="1600" kern="0" dirty="0" err="1">
                <a:solidFill>
                  <a:schemeClr val="tx1"/>
                </a:solidFill>
                <a:sym typeface="Wingdings" panose="05000000000000000000" pitchFamily="2" charset="2"/>
              </a:rPr>
              <a:t>Aceptar</a:t>
            </a:r>
            <a:endParaRPr lang="es-ES" sz="1600" kern="0" dirty="0">
              <a:solidFill>
                <a:schemeClr val="tx1"/>
              </a:solidFill>
            </a:endParaRPr>
          </a:p>
        </p:txBody>
      </p:sp>
      <p:pic>
        <p:nvPicPr>
          <p:cNvPr id="6" name="Imagen 5">
            <a:extLst>
              <a:ext uri="{FF2B5EF4-FFF2-40B4-BE49-F238E27FC236}">
                <a16:creationId xmlns:a16="http://schemas.microsoft.com/office/drawing/2014/main" id="{7659D583-9BB4-4EBB-BE70-F4529303050A}"/>
              </a:ext>
            </a:extLst>
          </p:cNvPr>
          <p:cNvPicPr>
            <a:picLocks noChangeAspect="1"/>
          </p:cNvPicPr>
          <p:nvPr/>
        </p:nvPicPr>
        <p:blipFill>
          <a:blip r:embed="rId3"/>
          <a:stretch>
            <a:fillRect/>
          </a:stretch>
        </p:blipFill>
        <p:spPr>
          <a:xfrm>
            <a:off x="897994" y="1857140"/>
            <a:ext cx="3149350" cy="3428691"/>
          </a:xfrm>
          <a:prstGeom prst="rect">
            <a:avLst/>
          </a:prstGeom>
        </p:spPr>
      </p:pic>
      <p:pic>
        <p:nvPicPr>
          <p:cNvPr id="12" name="Imagen 11">
            <a:extLst>
              <a:ext uri="{FF2B5EF4-FFF2-40B4-BE49-F238E27FC236}">
                <a16:creationId xmlns:a16="http://schemas.microsoft.com/office/drawing/2014/main" id="{7D2EB8B1-BB6F-4F5E-B78F-CC6A4FA6A816}"/>
              </a:ext>
            </a:extLst>
          </p:cNvPr>
          <p:cNvPicPr>
            <a:picLocks noChangeAspect="1"/>
          </p:cNvPicPr>
          <p:nvPr/>
        </p:nvPicPr>
        <p:blipFill>
          <a:blip r:embed="rId4"/>
          <a:stretch>
            <a:fillRect/>
          </a:stretch>
        </p:blipFill>
        <p:spPr>
          <a:xfrm>
            <a:off x="4708638" y="1543965"/>
            <a:ext cx="3537368" cy="3901211"/>
          </a:xfrm>
          <a:prstGeom prst="rect">
            <a:avLst/>
          </a:prstGeom>
        </p:spPr>
      </p:pic>
    </p:spTree>
    <p:extLst>
      <p:ext uri="{BB962C8B-B14F-4D97-AF65-F5344CB8AC3E}">
        <p14:creationId xmlns:p14="http://schemas.microsoft.com/office/powerpoint/2010/main" val="30489764"/>
      </p:ext>
    </p:extLst>
  </p:cSld>
  <p:clrMapOvr>
    <a:masterClrMapping/>
  </p:clrMapOvr>
  <mc:AlternateContent xmlns:mc="http://schemas.openxmlformats.org/markup-compatibility/2006" xmlns:p14="http://schemas.microsoft.com/office/powerpoint/2010/main">
    <mc:Choice Requires="p14">
      <p:transition p14:dur="0" advTm="5000"/>
    </mc:Choice>
    <mc:Fallback xmlns="">
      <p:transition advTm="5000"/>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1 Título"/>
          <p:cNvSpPr txBox="1">
            <a:spLocks/>
          </p:cNvSpPr>
          <p:nvPr/>
        </p:nvSpPr>
        <p:spPr bwMode="auto">
          <a:xfrm>
            <a:off x="467544" y="6464"/>
            <a:ext cx="6480720" cy="6588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2pPr>
            <a:lvl3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3pPr>
            <a:lvl4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4pPr>
            <a:lvl5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algn="l"/>
            <a:r>
              <a:rPr lang="es-ES" altLang="es-CO" sz="3200" b="1" dirty="0"/>
              <a:t>INSTALAR APPIUM</a:t>
            </a:r>
          </a:p>
        </p:txBody>
      </p:sp>
      <p:cxnSp>
        <p:nvCxnSpPr>
          <p:cNvPr id="9" name="Conector recto 8"/>
          <p:cNvCxnSpPr/>
          <p:nvPr/>
        </p:nvCxnSpPr>
        <p:spPr>
          <a:xfrm>
            <a:off x="467544" y="726544"/>
            <a:ext cx="8064896"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1" name="Rectángulo 10">
            <a:hlinkClick r:id="rId2" action="ppaction://hlinksldjump"/>
          </p:cNvPr>
          <p:cNvSpPr/>
          <p:nvPr/>
        </p:nvSpPr>
        <p:spPr>
          <a:xfrm>
            <a:off x="7992932" y="108680"/>
            <a:ext cx="1075764" cy="579810"/>
          </a:xfrm>
          <a:prstGeom prst="rect">
            <a:avLst/>
          </a:prstGeom>
          <a:ln>
            <a:solidFill>
              <a:srgbClr val="FBFBFB"/>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3" name="Marcador de contenido 2">
            <a:extLst>
              <a:ext uri="{FF2B5EF4-FFF2-40B4-BE49-F238E27FC236}">
                <a16:creationId xmlns:a16="http://schemas.microsoft.com/office/drawing/2014/main" id="{FCE4FF88-4AFF-4359-A2FF-84EF8FF876B2}"/>
              </a:ext>
            </a:extLst>
          </p:cNvPr>
          <p:cNvSpPr txBox="1">
            <a:spLocks/>
          </p:cNvSpPr>
          <p:nvPr/>
        </p:nvSpPr>
        <p:spPr bwMode="auto">
          <a:xfrm>
            <a:off x="464694" y="787812"/>
            <a:ext cx="4006648" cy="10259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82600" indent="-457200" algn="l" rtl="0" eaLnBrk="0" fontAlgn="base" hangingPunct="0">
              <a:spcBef>
                <a:spcPct val="50000"/>
              </a:spcBef>
              <a:spcAft>
                <a:spcPct val="0"/>
              </a:spcAft>
              <a:buClr>
                <a:schemeClr val="accent2"/>
              </a:buClr>
              <a:buSzPct val="125000"/>
              <a:buFont typeface="Webdings" panose="05030102010509060703" pitchFamily="18" charset="2"/>
              <a:buChar char="4"/>
              <a:defRPr sz="2800">
                <a:solidFill>
                  <a:srgbClr val="003399"/>
                </a:solidFill>
                <a:latin typeface="+mn-lt"/>
                <a:ea typeface="+mn-ea"/>
                <a:cs typeface="+mn-cs"/>
              </a:defRPr>
            </a:lvl1pPr>
            <a:lvl2pPr marL="769938" indent="-285750" algn="l" rtl="0" eaLnBrk="0" fontAlgn="base" hangingPunct="0">
              <a:spcBef>
                <a:spcPct val="20000"/>
              </a:spcBef>
              <a:spcAft>
                <a:spcPct val="0"/>
              </a:spcAft>
              <a:buClr>
                <a:schemeClr val="tx1"/>
              </a:buClr>
              <a:buFont typeface="Symbol" panose="05050102010706020507" pitchFamily="18" charset="2"/>
              <a:buChar char="·"/>
              <a:defRPr sz="2000">
                <a:solidFill>
                  <a:schemeClr val="tx1"/>
                </a:solidFill>
                <a:latin typeface="+mn-lt"/>
              </a:defRPr>
            </a:lvl2pPr>
            <a:lvl3pPr marL="1143000" indent="-228600" algn="l" rtl="0" eaLnBrk="0" fontAlgn="base" hangingPunct="0">
              <a:spcBef>
                <a:spcPct val="20000"/>
              </a:spcBef>
              <a:spcAft>
                <a:spcPct val="0"/>
              </a:spcAft>
              <a:buClr>
                <a:schemeClr val="tx1"/>
              </a:buClr>
              <a:buSzPct val="80000"/>
              <a:buFont typeface="Wingdings" panose="05000000000000000000" pitchFamily="2" charset="2"/>
              <a:buChar char="w"/>
              <a:defRPr sz="1600">
                <a:solidFill>
                  <a:schemeClr val="tx1"/>
                </a:solidFill>
                <a:latin typeface="+mn-lt"/>
              </a:defRPr>
            </a:lvl3pPr>
            <a:lvl4pPr marL="1600200" indent="-228600" algn="l" rtl="0" eaLnBrk="0" fontAlgn="base" hangingPunct="0">
              <a:spcBef>
                <a:spcPct val="20000"/>
              </a:spcBef>
              <a:spcAft>
                <a:spcPct val="0"/>
              </a:spcAft>
              <a:buClr>
                <a:schemeClr val="tx1"/>
              </a:buClr>
              <a:buSzPct val="50000"/>
              <a:buFont typeface="Wingdings" panose="05000000000000000000" pitchFamily="2" charset="2"/>
              <a:buChar char="w"/>
              <a:defRPr sz="1600" i="1">
                <a:solidFill>
                  <a:schemeClr val="tx1"/>
                </a:solidFill>
                <a:latin typeface="+mn-lt"/>
              </a:defRPr>
            </a:lvl4pPr>
            <a:lvl5pPr marL="2057400" indent="-228600" algn="l" rtl="0" eaLnBrk="0" fontAlgn="base" hangingPunct="0">
              <a:spcBef>
                <a:spcPct val="20000"/>
              </a:spcBef>
              <a:spcAft>
                <a:spcPct val="0"/>
              </a:spcAft>
              <a:buClr>
                <a:srgbClr val="003366"/>
              </a:buClr>
              <a:buSzPct val="80000"/>
              <a:buFont typeface="Wingdings" panose="05000000000000000000" pitchFamily="2" charset="2"/>
              <a:buChar char="¬"/>
              <a:defRPr sz="1000">
                <a:solidFill>
                  <a:schemeClr val="tx1"/>
                </a:solidFill>
                <a:latin typeface="+mn-lt"/>
              </a:defRPr>
            </a:lvl5pPr>
            <a:lvl6pPr marL="2514600" indent="-228600" algn="l" rtl="0" eaLnBrk="0" fontAlgn="base" hangingPunct="0">
              <a:spcBef>
                <a:spcPct val="20000"/>
              </a:spcBef>
              <a:spcAft>
                <a:spcPct val="0"/>
              </a:spcAft>
              <a:buClr>
                <a:srgbClr val="003366"/>
              </a:buClr>
              <a:buSzPct val="80000"/>
              <a:buFont typeface="Wingdings" pitchFamily="2" charset="2"/>
              <a:buChar char="¬"/>
              <a:defRPr sz="1000">
                <a:solidFill>
                  <a:schemeClr val="tx1"/>
                </a:solidFill>
                <a:latin typeface="+mn-lt"/>
              </a:defRPr>
            </a:lvl6pPr>
            <a:lvl7pPr marL="2971800" indent="-228600" algn="l" rtl="0" eaLnBrk="0" fontAlgn="base" hangingPunct="0">
              <a:spcBef>
                <a:spcPct val="20000"/>
              </a:spcBef>
              <a:spcAft>
                <a:spcPct val="0"/>
              </a:spcAft>
              <a:buClr>
                <a:srgbClr val="003366"/>
              </a:buClr>
              <a:buSzPct val="80000"/>
              <a:buFont typeface="Wingdings" pitchFamily="2" charset="2"/>
              <a:buChar char="¬"/>
              <a:defRPr sz="1000">
                <a:solidFill>
                  <a:schemeClr val="tx1"/>
                </a:solidFill>
                <a:latin typeface="+mn-lt"/>
              </a:defRPr>
            </a:lvl7pPr>
            <a:lvl8pPr marL="3429000" indent="-228600" algn="l" rtl="0" eaLnBrk="0" fontAlgn="base" hangingPunct="0">
              <a:spcBef>
                <a:spcPct val="20000"/>
              </a:spcBef>
              <a:spcAft>
                <a:spcPct val="0"/>
              </a:spcAft>
              <a:buClr>
                <a:srgbClr val="003366"/>
              </a:buClr>
              <a:buSzPct val="80000"/>
              <a:buFont typeface="Wingdings" pitchFamily="2" charset="2"/>
              <a:buChar char="¬"/>
              <a:defRPr sz="1000">
                <a:solidFill>
                  <a:schemeClr val="tx1"/>
                </a:solidFill>
                <a:latin typeface="+mn-lt"/>
              </a:defRPr>
            </a:lvl8pPr>
            <a:lvl9pPr marL="3886200" indent="-228600" algn="l" rtl="0" eaLnBrk="0" fontAlgn="base" hangingPunct="0">
              <a:spcBef>
                <a:spcPct val="20000"/>
              </a:spcBef>
              <a:spcAft>
                <a:spcPct val="0"/>
              </a:spcAft>
              <a:buClr>
                <a:srgbClr val="003366"/>
              </a:buClr>
              <a:buSzPct val="80000"/>
              <a:buFont typeface="Wingdings" pitchFamily="2" charset="2"/>
              <a:buChar char="¬"/>
              <a:defRPr sz="1000">
                <a:solidFill>
                  <a:schemeClr val="tx1"/>
                </a:solidFill>
                <a:latin typeface="+mn-lt"/>
              </a:defRPr>
            </a:lvl9pPr>
          </a:lstStyle>
          <a:p>
            <a:pPr marL="25400" indent="0">
              <a:buNone/>
              <a:defRPr/>
            </a:pPr>
            <a:r>
              <a:rPr lang="es-ES" sz="1600" kern="0" dirty="0">
                <a:solidFill>
                  <a:schemeClr val="tx1"/>
                </a:solidFill>
              </a:rPr>
              <a:t>-escribir en </a:t>
            </a:r>
            <a:r>
              <a:rPr lang="es-ES" sz="1600" kern="0" dirty="0" err="1">
                <a:solidFill>
                  <a:schemeClr val="tx1"/>
                </a:solidFill>
              </a:rPr>
              <a:t>cmd</a:t>
            </a:r>
            <a:r>
              <a:rPr lang="es-ES" sz="1600" kern="0" dirty="0">
                <a:solidFill>
                  <a:schemeClr val="tx1"/>
                </a:solidFill>
              </a:rPr>
              <a:t> el comando Android –h para validar su instalación</a:t>
            </a:r>
          </a:p>
        </p:txBody>
      </p:sp>
      <p:pic>
        <p:nvPicPr>
          <p:cNvPr id="3" name="Imagen 2">
            <a:extLst>
              <a:ext uri="{FF2B5EF4-FFF2-40B4-BE49-F238E27FC236}">
                <a16:creationId xmlns:a16="http://schemas.microsoft.com/office/drawing/2014/main" id="{3887ECEA-80D3-4275-A8AD-27AC52EBCE65}"/>
              </a:ext>
            </a:extLst>
          </p:cNvPr>
          <p:cNvPicPr>
            <a:picLocks noChangeAspect="1"/>
          </p:cNvPicPr>
          <p:nvPr/>
        </p:nvPicPr>
        <p:blipFill>
          <a:blip r:embed="rId3"/>
          <a:stretch>
            <a:fillRect/>
          </a:stretch>
        </p:blipFill>
        <p:spPr>
          <a:xfrm>
            <a:off x="467544" y="1987941"/>
            <a:ext cx="4133415" cy="2662877"/>
          </a:xfrm>
          <a:prstGeom prst="rect">
            <a:avLst/>
          </a:prstGeom>
        </p:spPr>
      </p:pic>
      <p:sp>
        <p:nvSpPr>
          <p:cNvPr id="14" name="Marcador de contenido 2">
            <a:extLst>
              <a:ext uri="{FF2B5EF4-FFF2-40B4-BE49-F238E27FC236}">
                <a16:creationId xmlns:a16="http://schemas.microsoft.com/office/drawing/2014/main" id="{DAD8BBAA-00CB-4DE6-AFD0-31F9A4B28401}"/>
              </a:ext>
            </a:extLst>
          </p:cNvPr>
          <p:cNvSpPr txBox="1">
            <a:spLocks/>
          </p:cNvSpPr>
          <p:nvPr/>
        </p:nvSpPr>
        <p:spPr bwMode="auto">
          <a:xfrm>
            <a:off x="4524166" y="806199"/>
            <a:ext cx="4006648" cy="10259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82600" indent="-457200" algn="l" rtl="0" eaLnBrk="0" fontAlgn="base" hangingPunct="0">
              <a:spcBef>
                <a:spcPct val="50000"/>
              </a:spcBef>
              <a:spcAft>
                <a:spcPct val="0"/>
              </a:spcAft>
              <a:buClr>
                <a:schemeClr val="accent2"/>
              </a:buClr>
              <a:buSzPct val="125000"/>
              <a:buFont typeface="Webdings" panose="05030102010509060703" pitchFamily="18" charset="2"/>
              <a:buChar char="4"/>
              <a:defRPr sz="2800">
                <a:solidFill>
                  <a:srgbClr val="003399"/>
                </a:solidFill>
                <a:latin typeface="+mn-lt"/>
                <a:ea typeface="+mn-ea"/>
                <a:cs typeface="+mn-cs"/>
              </a:defRPr>
            </a:lvl1pPr>
            <a:lvl2pPr marL="769938" indent="-285750" algn="l" rtl="0" eaLnBrk="0" fontAlgn="base" hangingPunct="0">
              <a:spcBef>
                <a:spcPct val="20000"/>
              </a:spcBef>
              <a:spcAft>
                <a:spcPct val="0"/>
              </a:spcAft>
              <a:buClr>
                <a:schemeClr val="tx1"/>
              </a:buClr>
              <a:buFont typeface="Symbol" panose="05050102010706020507" pitchFamily="18" charset="2"/>
              <a:buChar char="·"/>
              <a:defRPr sz="2000">
                <a:solidFill>
                  <a:schemeClr val="tx1"/>
                </a:solidFill>
                <a:latin typeface="+mn-lt"/>
              </a:defRPr>
            </a:lvl2pPr>
            <a:lvl3pPr marL="1143000" indent="-228600" algn="l" rtl="0" eaLnBrk="0" fontAlgn="base" hangingPunct="0">
              <a:spcBef>
                <a:spcPct val="20000"/>
              </a:spcBef>
              <a:spcAft>
                <a:spcPct val="0"/>
              </a:spcAft>
              <a:buClr>
                <a:schemeClr val="tx1"/>
              </a:buClr>
              <a:buSzPct val="80000"/>
              <a:buFont typeface="Wingdings" panose="05000000000000000000" pitchFamily="2" charset="2"/>
              <a:buChar char="w"/>
              <a:defRPr sz="1600">
                <a:solidFill>
                  <a:schemeClr val="tx1"/>
                </a:solidFill>
                <a:latin typeface="+mn-lt"/>
              </a:defRPr>
            </a:lvl3pPr>
            <a:lvl4pPr marL="1600200" indent="-228600" algn="l" rtl="0" eaLnBrk="0" fontAlgn="base" hangingPunct="0">
              <a:spcBef>
                <a:spcPct val="20000"/>
              </a:spcBef>
              <a:spcAft>
                <a:spcPct val="0"/>
              </a:spcAft>
              <a:buClr>
                <a:schemeClr val="tx1"/>
              </a:buClr>
              <a:buSzPct val="50000"/>
              <a:buFont typeface="Wingdings" panose="05000000000000000000" pitchFamily="2" charset="2"/>
              <a:buChar char="w"/>
              <a:defRPr sz="1600" i="1">
                <a:solidFill>
                  <a:schemeClr val="tx1"/>
                </a:solidFill>
                <a:latin typeface="+mn-lt"/>
              </a:defRPr>
            </a:lvl4pPr>
            <a:lvl5pPr marL="2057400" indent="-228600" algn="l" rtl="0" eaLnBrk="0" fontAlgn="base" hangingPunct="0">
              <a:spcBef>
                <a:spcPct val="20000"/>
              </a:spcBef>
              <a:spcAft>
                <a:spcPct val="0"/>
              </a:spcAft>
              <a:buClr>
                <a:srgbClr val="003366"/>
              </a:buClr>
              <a:buSzPct val="80000"/>
              <a:buFont typeface="Wingdings" panose="05000000000000000000" pitchFamily="2" charset="2"/>
              <a:buChar char="¬"/>
              <a:defRPr sz="1000">
                <a:solidFill>
                  <a:schemeClr val="tx1"/>
                </a:solidFill>
                <a:latin typeface="+mn-lt"/>
              </a:defRPr>
            </a:lvl5pPr>
            <a:lvl6pPr marL="2514600" indent="-228600" algn="l" rtl="0" eaLnBrk="0" fontAlgn="base" hangingPunct="0">
              <a:spcBef>
                <a:spcPct val="20000"/>
              </a:spcBef>
              <a:spcAft>
                <a:spcPct val="0"/>
              </a:spcAft>
              <a:buClr>
                <a:srgbClr val="003366"/>
              </a:buClr>
              <a:buSzPct val="80000"/>
              <a:buFont typeface="Wingdings" pitchFamily="2" charset="2"/>
              <a:buChar char="¬"/>
              <a:defRPr sz="1000">
                <a:solidFill>
                  <a:schemeClr val="tx1"/>
                </a:solidFill>
                <a:latin typeface="+mn-lt"/>
              </a:defRPr>
            </a:lvl6pPr>
            <a:lvl7pPr marL="2971800" indent="-228600" algn="l" rtl="0" eaLnBrk="0" fontAlgn="base" hangingPunct="0">
              <a:spcBef>
                <a:spcPct val="20000"/>
              </a:spcBef>
              <a:spcAft>
                <a:spcPct val="0"/>
              </a:spcAft>
              <a:buClr>
                <a:srgbClr val="003366"/>
              </a:buClr>
              <a:buSzPct val="80000"/>
              <a:buFont typeface="Wingdings" pitchFamily="2" charset="2"/>
              <a:buChar char="¬"/>
              <a:defRPr sz="1000">
                <a:solidFill>
                  <a:schemeClr val="tx1"/>
                </a:solidFill>
                <a:latin typeface="+mn-lt"/>
              </a:defRPr>
            </a:lvl7pPr>
            <a:lvl8pPr marL="3429000" indent="-228600" algn="l" rtl="0" eaLnBrk="0" fontAlgn="base" hangingPunct="0">
              <a:spcBef>
                <a:spcPct val="20000"/>
              </a:spcBef>
              <a:spcAft>
                <a:spcPct val="0"/>
              </a:spcAft>
              <a:buClr>
                <a:srgbClr val="003366"/>
              </a:buClr>
              <a:buSzPct val="80000"/>
              <a:buFont typeface="Wingdings" pitchFamily="2" charset="2"/>
              <a:buChar char="¬"/>
              <a:defRPr sz="1000">
                <a:solidFill>
                  <a:schemeClr val="tx1"/>
                </a:solidFill>
                <a:latin typeface="+mn-lt"/>
              </a:defRPr>
            </a:lvl8pPr>
            <a:lvl9pPr marL="3886200" indent="-228600" algn="l" rtl="0" eaLnBrk="0" fontAlgn="base" hangingPunct="0">
              <a:spcBef>
                <a:spcPct val="20000"/>
              </a:spcBef>
              <a:spcAft>
                <a:spcPct val="0"/>
              </a:spcAft>
              <a:buClr>
                <a:srgbClr val="003366"/>
              </a:buClr>
              <a:buSzPct val="80000"/>
              <a:buFont typeface="Wingdings" pitchFamily="2" charset="2"/>
              <a:buChar char="¬"/>
              <a:defRPr sz="1000">
                <a:solidFill>
                  <a:schemeClr val="tx1"/>
                </a:solidFill>
                <a:latin typeface="+mn-lt"/>
              </a:defRPr>
            </a:lvl9pPr>
          </a:lstStyle>
          <a:p>
            <a:pPr marL="25400" indent="0">
              <a:buNone/>
              <a:defRPr/>
            </a:pPr>
            <a:r>
              <a:rPr lang="es-ES" sz="1600" kern="0" dirty="0">
                <a:solidFill>
                  <a:schemeClr val="tx1"/>
                </a:solidFill>
              </a:rPr>
              <a:t>-escribir en </a:t>
            </a:r>
            <a:r>
              <a:rPr lang="es-ES" sz="1600" kern="0" dirty="0" err="1">
                <a:solidFill>
                  <a:schemeClr val="tx1"/>
                </a:solidFill>
              </a:rPr>
              <a:t>cmd</a:t>
            </a:r>
            <a:r>
              <a:rPr lang="es-ES" sz="1600" kern="0" dirty="0">
                <a:solidFill>
                  <a:schemeClr val="tx1"/>
                </a:solidFill>
              </a:rPr>
              <a:t> el comando </a:t>
            </a:r>
            <a:r>
              <a:rPr lang="es-ES" sz="1600" kern="0" dirty="0" err="1">
                <a:solidFill>
                  <a:schemeClr val="tx1"/>
                </a:solidFill>
              </a:rPr>
              <a:t>adb</a:t>
            </a:r>
            <a:r>
              <a:rPr lang="es-ES" sz="1600" kern="0" dirty="0">
                <a:solidFill>
                  <a:schemeClr val="tx1"/>
                </a:solidFill>
              </a:rPr>
              <a:t> para validar su instalación</a:t>
            </a:r>
          </a:p>
        </p:txBody>
      </p:sp>
      <p:pic>
        <p:nvPicPr>
          <p:cNvPr id="5" name="Imagen 4">
            <a:extLst>
              <a:ext uri="{FF2B5EF4-FFF2-40B4-BE49-F238E27FC236}">
                <a16:creationId xmlns:a16="http://schemas.microsoft.com/office/drawing/2014/main" id="{2631B42F-6C6F-4403-B3F7-2A3BB8F11B02}"/>
              </a:ext>
            </a:extLst>
          </p:cNvPr>
          <p:cNvPicPr>
            <a:picLocks noChangeAspect="1"/>
          </p:cNvPicPr>
          <p:nvPr/>
        </p:nvPicPr>
        <p:blipFill>
          <a:blip r:embed="rId4"/>
          <a:stretch>
            <a:fillRect/>
          </a:stretch>
        </p:blipFill>
        <p:spPr>
          <a:xfrm>
            <a:off x="4753374" y="1990142"/>
            <a:ext cx="4238850" cy="2660676"/>
          </a:xfrm>
          <a:prstGeom prst="rect">
            <a:avLst/>
          </a:prstGeom>
        </p:spPr>
      </p:pic>
    </p:spTree>
    <p:extLst>
      <p:ext uri="{BB962C8B-B14F-4D97-AF65-F5344CB8AC3E}">
        <p14:creationId xmlns:p14="http://schemas.microsoft.com/office/powerpoint/2010/main" val="2142860003"/>
      </p:ext>
    </p:extLst>
  </p:cSld>
  <p:clrMapOvr>
    <a:masterClrMapping/>
  </p:clrMapOvr>
  <mc:AlternateContent xmlns:mc="http://schemas.openxmlformats.org/markup-compatibility/2006" xmlns:p14="http://schemas.microsoft.com/office/powerpoint/2010/main">
    <mc:Choice Requires="p14">
      <p:transition p14:dur="0" advTm="5000"/>
    </mc:Choice>
    <mc:Fallback xmlns="">
      <p:transition advTm="5000"/>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1 Título"/>
          <p:cNvSpPr txBox="1">
            <a:spLocks/>
          </p:cNvSpPr>
          <p:nvPr/>
        </p:nvSpPr>
        <p:spPr bwMode="auto">
          <a:xfrm>
            <a:off x="467544" y="6464"/>
            <a:ext cx="6480720" cy="6588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2pPr>
            <a:lvl3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3pPr>
            <a:lvl4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4pPr>
            <a:lvl5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algn="l"/>
            <a:r>
              <a:rPr lang="es-ES" altLang="es-CO" sz="3200" b="1" dirty="0"/>
              <a:t>INSTALAR APPIUM</a:t>
            </a:r>
          </a:p>
        </p:txBody>
      </p:sp>
      <p:cxnSp>
        <p:nvCxnSpPr>
          <p:cNvPr id="9" name="Conector recto 8"/>
          <p:cNvCxnSpPr/>
          <p:nvPr/>
        </p:nvCxnSpPr>
        <p:spPr>
          <a:xfrm>
            <a:off x="467544" y="726544"/>
            <a:ext cx="8064896"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1" name="Rectángulo 10">
            <a:hlinkClick r:id="rId2" action="ppaction://hlinksldjump"/>
          </p:cNvPr>
          <p:cNvSpPr/>
          <p:nvPr/>
        </p:nvSpPr>
        <p:spPr>
          <a:xfrm>
            <a:off x="7992932" y="108680"/>
            <a:ext cx="1075764" cy="579810"/>
          </a:xfrm>
          <a:prstGeom prst="rect">
            <a:avLst/>
          </a:prstGeom>
          <a:ln>
            <a:solidFill>
              <a:srgbClr val="FBFBFB"/>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3" name="Marcador de contenido 2">
            <a:extLst>
              <a:ext uri="{FF2B5EF4-FFF2-40B4-BE49-F238E27FC236}">
                <a16:creationId xmlns:a16="http://schemas.microsoft.com/office/drawing/2014/main" id="{FCE4FF88-4AFF-4359-A2FF-84EF8FF876B2}"/>
              </a:ext>
            </a:extLst>
          </p:cNvPr>
          <p:cNvSpPr txBox="1">
            <a:spLocks/>
          </p:cNvSpPr>
          <p:nvPr/>
        </p:nvSpPr>
        <p:spPr bwMode="auto">
          <a:xfrm>
            <a:off x="464694" y="787812"/>
            <a:ext cx="4006648" cy="10259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82600" indent="-457200" algn="l" rtl="0" eaLnBrk="0" fontAlgn="base" hangingPunct="0">
              <a:spcBef>
                <a:spcPct val="50000"/>
              </a:spcBef>
              <a:spcAft>
                <a:spcPct val="0"/>
              </a:spcAft>
              <a:buClr>
                <a:schemeClr val="accent2"/>
              </a:buClr>
              <a:buSzPct val="125000"/>
              <a:buFont typeface="Webdings" panose="05030102010509060703" pitchFamily="18" charset="2"/>
              <a:buChar char="4"/>
              <a:defRPr sz="2800">
                <a:solidFill>
                  <a:srgbClr val="003399"/>
                </a:solidFill>
                <a:latin typeface="+mn-lt"/>
                <a:ea typeface="+mn-ea"/>
                <a:cs typeface="+mn-cs"/>
              </a:defRPr>
            </a:lvl1pPr>
            <a:lvl2pPr marL="769938" indent="-285750" algn="l" rtl="0" eaLnBrk="0" fontAlgn="base" hangingPunct="0">
              <a:spcBef>
                <a:spcPct val="20000"/>
              </a:spcBef>
              <a:spcAft>
                <a:spcPct val="0"/>
              </a:spcAft>
              <a:buClr>
                <a:schemeClr val="tx1"/>
              </a:buClr>
              <a:buFont typeface="Symbol" panose="05050102010706020507" pitchFamily="18" charset="2"/>
              <a:buChar char="·"/>
              <a:defRPr sz="2000">
                <a:solidFill>
                  <a:schemeClr val="tx1"/>
                </a:solidFill>
                <a:latin typeface="+mn-lt"/>
              </a:defRPr>
            </a:lvl2pPr>
            <a:lvl3pPr marL="1143000" indent="-228600" algn="l" rtl="0" eaLnBrk="0" fontAlgn="base" hangingPunct="0">
              <a:spcBef>
                <a:spcPct val="20000"/>
              </a:spcBef>
              <a:spcAft>
                <a:spcPct val="0"/>
              </a:spcAft>
              <a:buClr>
                <a:schemeClr val="tx1"/>
              </a:buClr>
              <a:buSzPct val="80000"/>
              <a:buFont typeface="Wingdings" panose="05000000000000000000" pitchFamily="2" charset="2"/>
              <a:buChar char="w"/>
              <a:defRPr sz="1600">
                <a:solidFill>
                  <a:schemeClr val="tx1"/>
                </a:solidFill>
                <a:latin typeface="+mn-lt"/>
              </a:defRPr>
            </a:lvl3pPr>
            <a:lvl4pPr marL="1600200" indent="-228600" algn="l" rtl="0" eaLnBrk="0" fontAlgn="base" hangingPunct="0">
              <a:spcBef>
                <a:spcPct val="20000"/>
              </a:spcBef>
              <a:spcAft>
                <a:spcPct val="0"/>
              </a:spcAft>
              <a:buClr>
                <a:schemeClr val="tx1"/>
              </a:buClr>
              <a:buSzPct val="50000"/>
              <a:buFont typeface="Wingdings" panose="05000000000000000000" pitchFamily="2" charset="2"/>
              <a:buChar char="w"/>
              <a:defRPr sz="1600" i="1">
                <a:solidFill>
                  <a:schemeClr val="tx1"/>
                </a:solidFill>
                <a:latin typeface="+mn-lt"/>
              </a:defRPr>
            </a:lvl4pPr>
            <a:lvl5pPr marL="2057400" indent="-228600" algn="l" rtl="0" eaLnBrk="0" fontAlgn="base" hangingPunct="0">
              <a:spcBef>
                <a:spcPct val="20000"/>
              </a:spcBef>
              <a:spcAft>
                <a:spcPct val="0"/>
              </a:spcAft>
              <a:buClr>
                <a:srgbClr val="003366"/>
              </a:buClr>
              <a:buSzPct val="80000"/>
              <a:buFont typeface="Wingdings" panose="05000000000000000000" pitchFamily="2" charset="2"/>
              <a:buChar char="¬"/>
              <a:defRPr sz="1000">
                <a:solidFill>
                  <a:schemeClr val="tx1"/>
                </a:solidFill>
                <a:latin typeface="+mn-lt"/>
              </a:defRPr>
            </a:lvl5pPr>
            <a:lvl6pPr marL="2514600" indent="-228600" algn="l" rtl="0" eaLnBrk="0" fontAlgn="base" hangingPunct="0">
              <a:spcBef>
                <a:spcPct val="20000"/>
              </a:spcBef>
              <a:spcAft>
                <a:spcPct val="0"/>
              </a:spcAft>
              <a:buClr>
                <a:srgbClr val="003366"/>
              </a:buClr>
              <a:buSzPct val="80000"/>
              <a:buFont typeface="Wingdings" pitchFamily="2" charset="2"/>
              <a:buChar char="¬"/>
              <a:defRPr sz="1000">
                <a:solidFill>
                  <a:schemeClr val="tx1"/>
                </a:solidFill>
                <a:latin typeface="+mn-lt"/>
              </a:defRPr>
            </a:lvl6pPr>
            <a:lvl7pPr marL="2971800" indent="-228600" algn="l" rtl="0" eaLnBrk="0" fontAlgn="base" hangingPunct="0">
              <a:spcBef>
                <a:spcPct val="20000"/>
              </a:spcBef>
              <a:spcAft>
                <a:spcPct val="0"/>
              </a:spcAft>
              <a:buClr>
                <a:srgbClr val="003366"/>
              </a:buClr>
              <a:buSzPct val="80000"/>
              <a:buFont typeface="Wingdings" pitchFamily="2" charset="2"/>
              <a:buChar char="¬"/>
              <a:defRPr sz="1000">
                <a:solidFill>
                  <a:schemeClr val="tx1"/>
                </a:solidFill>
                <a:latin typeface="+mn-lt"/>
              </a:defRPr>
            </a:lvl7pPr>
            <a:lvl8pPr marL="3429000" indent="-228600" algn="l" rtl="0" eaLnBrk="0" fontAlgn="base" hangingPunct="0">
              <a:spcBef>
                <a:spcPct val="20000"/>
              </a:spcBef>
              <a:spcAft>
                <a:spcPct val="0"/>
              </a:spcAft>
              <a:buClr>
                <a:srgbClr val="003366"/>
              </a:buClr>
              <a:buSzPct val="80000"/>
              <a:buFont typeface="Wingdings" pitchFamily="2" charset="2"/>
              <a:buChar char="¬"/>
              <a:defRPr sz="1000">
                <a:solidFill>
                  <a:schemeClr val="tx1"/>
                </a:solidFill>
                <a:latin typeface="+mn-lt"/>
              </a:defRPr>
            </a:lvl8pPr>
            <a:lvl9pPr marL="3886200" indent="-228600" algn="l" rtl="0" eaLnBrk="0" fontAlgn="base" hangingPunct="0">
              <a:spcBef>
                <a:spcPct val="20000"/>
              </a:spcBef>
              <a:spcAft>
                <a:spcPct val="0"/>
              </a:spcAft>
              <a:buClr>
                <a:srgbClr val="003366"/>
              </a:buClr>
              <a:buSzPct val="80000"/>
              <a:buFont typeface="Wingdings" pitchFamily="2" charset="2"/>
              <a:buChar char="¬"/>
              <a:defRPr sz="1000">
                <a:solidFill>
                  <a:schemeClr val="tx1"/>
                </a:solidFill>
                <a:latin typeface="+mn-lt"/>
              </a:defRPr>
            </a:lvl9pPr>
          </a:lstStyle>
          <a:p>
            <a:pPr marL="25400" indent="0">
              <a:buNone/>
              <a:defRPr/>
            </a:pPr>
            <a:r>
              <a:rPr lang="es-ES" sz="1600" kern="0" dirty="0">
                <a:solidFill>
                  <a:schemeClr val="tx1"/>
                </a:solidFill>
              </a:rPr>
              <a:t>-escribir en </a:t>
            </a:r>
            <a:r>
              <a:rPr lang="es-ES" sz="1600" kern="0" dirty="0" err="1">
                <a:solidFill>
                  <a:schemeClr val="tx1"/>
                </a:solidFill>
              </a:rPr>
              <a:t>cmd</a:t>
            </a:r>
            <a:r>
              <a:rPr lang="es-ES" sz="1600" kern="0" dirty="0">
                <a:solidFill>
                  <a:schemeClr val="tx1"/>
                </a:solidFill>
              </a:rPr>
              <a:t> el comando </a:t>
            </a:r>
            <a:r>
              <a:rPr lang="es-ES" sz="1600" kern="0" dirty="0" err="1">
                <a:solidFill>
                  <a:schemeClr val="tx1"/>
                </a:solidFill>
              </a:rPr>
              <a:t>appium</a:t>
            </a:r>
            <a:r>
              <a:rPr lang="es-ES" sz="1600" kern="0" dirty="0">
                <a:solidFill>
                  <a:schemeClr val="tx1"/>
                </a:solidFill>
              </a:rPr>
              <a:t>-doctor Android para validar su instalación</a:t>
            </a:r>
          </a:p>
        </p:txBody>
      </p:sp>
      <p:pic>
        <p:nvPicPr>
          <p:cNvPr id="4" name="Imagen 3">
            <a:extLst>
              <a:ext uri="{FF2B5EF4-FFF2-40B4-BE49-F238E27FC236}">
                <a16:creationId xmlns:a16="http://schemas.microsoft.com/office/drawing/2014/main" id="{32374134-BBA0-461D-844F-281DB8CEA8CB}"/>
              </a:ext>
            </a:extLst>
          </p:cNvPr>
          <p:cNvPicPr>
            <a:picLocks noChangeAspect="1"/>
          </p:cNvPicPr>
          <p:nvPr/>
        </p:nvPicPr>
        <p:blipFill>
          <a:blip r:embed="rId3"/>
          <a:stretch>
            <a:fillRect/>
          </a:stretch>
        </p:blipFill>
        <p:spPr>
          <a:xfrm>
            <a:off x="1346033" y="1582827"/>
            <a:ext cx="6303442" cy="3753984"/>
          </a:xfrm>
          <a:prstGeom prst="rect">
            <a:avLst/>
          </a:prstGeom>
        </p:spPr>
      </p:pic>
    </p:spTree>
    <p:extLst>
      <p:ext uri="{BB962C8B-B14F-4D97-AF65-F5344CB8AC3E}">
        <p14:creationId xmlns:p14="http://schemas.microsoft.com/office/powerpoint/2010/main" val="2200888792"/>
      </p:ext>
    </p:extLst>
  </p:cSld>
  <p:clrMapOvr>
    <a:masterClrMapping/>
  </p:clrMapOvr>
  <mc:AlternateContent xmlns:mc="http://schemas.openxmlformats.org/markup-compatibility/2006" xmlns:p14="http://schemas.microsoft.com/office/powerpoint/2010/main">
    <mc:Choice Requires="p14">
      <p:transition p14:dur="0" advTm="5000"/>
    </mc:Choice>
    <mc:Fallback xmlns="">
      <p:transition advTm="5000"/>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671889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1 Título"/>
          <p:cNvSpPr txBox="1">
            <a:spLocks/>
          </p:cNvSpPr>
          <p:nvPr/>
        </p:nvSpPr>
        <p:spPr bwMode="auto">
          <a:xfrm>
            <a:off x="467544" y="6464"/>
            <a:ext cx="6480720" cy="6588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2pPr>
            <a:lvl3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3pPr>
            <a:lvl4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4pPr>
            <a:lvl5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algn="l"/>
            <a:r>
              <a:rPr lang="es-ES" altLang="es-CO" sz="3200" b="1" dirty="0"/>
              <a:t>¿QUE ES NODE JS?</a:t>
            </a:r>
          </a:p>
        </p:txBody>
      </p:sp>
      <p:cxnSp>
        <p:nvCxnSpPr>
          <p:cNvPr id="9" name="Conector recto 8"/>
          <p:cNvCxnSpPr/>
          <p:nvPr/>
        </p:nvCxnSpPr>
        <p:spPr>
          <a:xfrm>
            <a:off x="467544" y="726544"/>
            <a:ext cx="8064896"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Marcador de contenido 2"/>
          <p:cNvSpPr txBox="1">
            <a:spLocks/>
          </p:cNvSpPr>
          <p:nvPr/>
        </p:nvSpPr>
        <p:spPr bwMode="auto">
          <a:xfrm>
            <a:off x="467544" y="787813"/>
            <a:ext cx="8457137" cy="24725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82600" indent="-457200" algn="l" rtl="0" eaLnBrk="0" fontAlgn="base" hangingPunct="0">
              <a:spcBef>
                <a:spcPct val="50000"/>
              </a:spcBef>
              <a:spcAft>
                <a:spcPct val="0"/>
              </a:spcAft>
              <a:buClr>
                <a:schemeClr val="accent2"/>
              </a:buClr>
              <a:buSzPct val="125000"/>
              <a:buFont typeface="Webdings" panose="05030102010509060703" pitchFamily="18" charset="2"/>
              <a:buChar char="4"/>
              <a:defRPr sz="2800">
                <a:solidFill>
                  <a:srgbClr val="003399"/>
                </a:solidFill>
                <a:latin typeface="+mn-lt"/>
                <a:ea typeface="+mn-ea"/>
                <a:cs typeface="+mn-cs"/>
              </a:defRPr>
            </a:lvl1pPr>
            <a:lvl2pPr marL="769938" indent="-285750" algn="l" rtl="0" eaLnBrk="0" fontAlgn="base" hangingPunct="0">
              <a:spcBef>
                <a:spcPct val="20000"/>
              </a:spcBef>
              <a:spcAft>
                <a:spcPct val="0"/>
              </a:spcAft>
              <a:buClr>
                <a:schemeClr val="tx1"/>
              </a:buClr>
              <a:buFont typeface="Symbol" panose="05050102010706020507" pitchFamily="18" charset="2"/>
              <a:buChar char="·"/>
              <a:defRPr sz="2000">
                <a:solidFill>
                  <a:schemeClr val="tx1"/>
                </a:solidFill>
                <a:latin typeface="+mn-lt"/>
              </a:defRPr>
            </a:lvl2pPr>
            <a:lvl3pPr marL="1143000" indent="-228600" algn="l" rtl="0" eaLnBrk="0" fontAlgn="base" hangingPunct="0">
              <a:spcBef>
                <a:spcPct val="20000"/>
              </a:spcBef>
              <a:spcAft>
                <a:spcPct val="0"/>
              </a:spcAft>
              <a:buClr>
                <a:schemeClr val="tx1"/>
              </a:buClr>
              <a:buSzPct val="80000"/>
              <a:buFont typeface="Wingdings" panose="05000000000000000000" pitchFamily="2" charset="2"/>
              <a:buChar char="w"/>
              <a:defRPr sz="1600">
                <a:solidFill>
                  <a:schemeClr val="tx1"/>
                </a:solidFill>
                <a:latin typeface="+mn-lt"/>
              </a:defRPr>
            </a:lvl3pPr>
            <a:lvl4pPr marL="1600200" indent="-228600" algn="l" rtl="0" eaLnBrk="0" fontAlgn="base" hangingPunct="0">
              <a:spcBef>
                <a:spcPct val="20000"/>
              </a:spcBef>
              <a:spcAft>
                <a:spcPct val="0"/>
              </a:spcAft>
              <a:buClr>
                <a:schemeClr val="tx1"/>
              </a:buClr>
              <a:buSzPct val="50000"/>
              <a:buFont typeface="Wingdings" panose="05000000000000000000" pitchFamily="2" charset="2"/>
              <a:buChar char="w"/>
              <a:defRPr sz="1600" i="1">
                <a:solidFill>
                  <a:schemeClr val="tx1"/>
                </a:solidFill>
                <a:latin typeface="+mn-lt"/>
              </a:defRPr>
            </a:lvl4pPr>
            <a:lvl5pPr marL="2057400" indent="-228600" algn="l" rtl="0" eaLnBrk="0" fontAlgn="base" hangingPunct="0">
              <a:spcBef>
                <a:spcPct val="20000"/>
              </a:spcBef>
              <a:spcAft>
                <a:spcPct val="0"/>
              </a:spcAft>
              <a:buClr>
                <a:srgbClr val="003366"/>
              </a:buClr>
              <a:buSzPct val="80000"/>
              <a:buFont typeface="Wingdings" panose="05000000000000000000" pitchFamily="2" charset="2"/>
              <a:buChar char="¬"/>
              <a:defRPr sz="1000">
                <a:solidFill>
                  <a:schemeClr val="tx1"/>
                </a:solidFill>
                <a:latin typeface="+mn-lt"/>
              </a:defRPr>
            </a:lvl5pPr>
            <a:lvl6pPr marL="2514600" indent="-228600" algn="l" rtl="0" eaLnBrk="0" fontAlgn="base" hangingPunct="0">
              <a:spcBef>
                <a:spcPct val="20000"/>
              </a:spcBef>
              <a:spcAft>
                <a:spcPct val="0"/>
              </a:spcAft>
              <a:buClr>
                <a:srgbClr val="003366"/>
              </a:buClr>
              <a:buSzPct val="80000"/>
              <a:buFont typeface="Wingdings" pitchFamily="2" charset="2"/>
              <a:buChar char="¬"/>
              <a:defRPr sz="1000">
                <a:solidFill>
                  <a:schemeClr val="tx1"/>
                </a:solidFill>
                <a:latin typeface="+mn-lt"/>
              </a:defRPr>
            </a:lvl6pPr>
            <a:lvl7pPr marL="2971800" indent="-228600" algn="l" rtl="0" eaLnBrk="0" fontAlgn="base" hangingPunct="0">
              <a:spcBef>
                <a:spcPct val="20000"/>
              </a:spcBef>
              <a:spcAft>
                <a:spcPct val="0"/>
              </a:spcAft>
              <a:buClr>
                <a:srgbClr val="003366"/>
              </a:buClr>
              <a:buSzPct val="80000"/>
              <a:buFont typeface="Wingdings" pitchFamily="2" charset="2"/>
              <a:buChar char="¬"/>
              <a:defRPr sz="1000">
                <a:solidFill>
                  <a:schemeClr val="tx1"/>
                </a:solidFill>
                <a:latin typeface="+mn-lt"/>
              </a:defRPr>
            </a:lvl7pPr>
            <a:lvl8pPr marL="3429000" indent="-228600" algn="l" rtl="0" eaLnBrk="0" fontAlgn="base" hangingPunct="0">
              <a:spcBef>
                <a:spcPct val="20000"/>
              </a:spcBef>
              <a:spcAft>
                <a:spcPct val="0"/>
              </a:spcAft>
              <a:buClr>
                <a:srgbClr val="003366"/>
              </a:buClr>
              <a:buSzPct val="80000"/>
              <a:buFont typeface="Wingdings" pitchFamily="2" charset="2"/>
              <a:buChar char="¬"/>
              <a:defRPr sz="1000">
                <a:solidFill>
                  <a:schemeClr val="tx1"/>
                </a:solidFill>
                <a:latin typeface="+mn-lt"/>
              </a:defRPr>
            </a:lvl8pPr>
            <a:lvl9pPr marL="3886200" indent="-228600" algn="l" rtl="0" eaLnBrk="0" fontAlgn="base" hangingPunct="0">
              <a:spcBef>
                <a:spcPct val="20000"/>
              </a:spcBef>
              <a:spcAft>
                <a:spcPct val="0"/>
              </a:spcAft>
              <a:buClr>
                <a:srgbClr val="003366"/>
              </a:buClr>
              <a:buSzPct val="80000"/>
              <a:buFont typeface="Wingdings" pitchFamily="2" charset="2"/>
              <a:buChar char="¬"/>
              <a:defRPr sz="1000">
                <a:solidFill>
                  <a:schemeClr val="tx1"/>
                </a:solidFill>
                <a:latin typeface="+mn-lt"/>
              </a:defRPr>
            </a:lvl9pPr>
          </a:lstStyle>
          <a:p>
            <a:pPr marL="25400" indent="0" algn="just">
              <a:buNone/>
              <a:defRPr/>
            </a:pPr>
            <a:r>
              <a:rPr kumimoji="0" lang="es-ES" kern="0" dirty="0">
                <a:solidFill>
                  <a:schemeClr val="tx1"/>
                </a:solidFill>
              </a:rPr>
              <a:t>-</a:t>
            </a:r>
            <a:r>
              <a:rPr lang="es-ES" sz="1600" b="0" i="0" dirty="0">
                <a:solidFill>
                  <a:schemeClr val="tx1"/>
                </a:solidFill>
                <a:effectLst/>
              </a:rPr>
              <a:t>Node.js es un entorno </a:t>
            </a:r>
            <a:r>
              <a:rPr lang="es-ES" sz="1600" b="0" i="1" dirty="0">
                <a:solidFill>
                  <a:schemeClr val="tx1"/>
                </a:solidFill>
                <a:effectLst/>
              </a:rPr>
              <a:t>controlado por eventos</a:t>
            </a:r>
            <a:r>
              <a:rPr lang="es-ES" sz="1600" b="0" i="0" dirty="0">
                <a:solidFill>
                  <a:schemeClr val="tx1"/>
                </a:solidFill>
                <a:effectLst/>
              </a:rPr>
              <a:t> diseñado para crear aplicaciones escalables, permitiéndote establecer y gestionar múltiples conexiones al mismo tiempo.</a:t>
            </a:r>
          </a:p>
          <a:p>
            <a:pPr marL="25400" indent="0" algn="just" fontAlgn="base">
              <a:buNone/>
            </a:pPr>
            <a:r>
              <a:rPr lang="es-ES" sz="1600" dirty="0">
                <a:solidFill>
                  <a:schemeClr val="tx1"/>
                </a:solidFill>
              </a:rPr>
              <a:t>- Está inspirado en sistemas como Ruby o Python. Sin embargo, Node.js presenta un bucle de eventos como una construcción en tiempo de ejecución en lugar de una biblioteca. Este bucle de eventos es invisible para el usuario.</a:t>
            </a:r>
          </a:p>
          <a:p>
            <a:pPr marL="25400" indent="0" algn="just" fontAlgn="base">
              <a:buNone/>
            </a:pPr>
            <a:r>
              <a:rPr lang="es-ES" sz="1600" dirty="0">
                <a:solidFill>
                  <a:schemeClr val="tx1"/>
                </a:solidFill>
              </a:rPr>
              <a:t>Otra característica especial de Node.js es que está diseñado para simplificar la comunicación. No tiene subprocesos, pero te permite aprovechar múltiples núcleos en su entorno y compartir sockets entre procesos.</a:t>
            </a:r>
          </a:p>
          <a:p>
            <a:pPr marL="25400" indent="0" algn="just">
              <a:buNone/>
              <a:defRPr/>
            </a:pPr>
            <a:endParaRPr lang="es-ES" sz="1600" kern="0" dirty="0">
              <a:solidFill>
                <a:schemeClr val="tx1"/>
              </a:solidFill>
            </a:endParaRPr>
          </a:p>
        </p:txBody>
      </p:sp>
      <p:sp useBgFill="1">
        <p:nvSpPr>
          <p:cNvPr id="11" name="Rectángulo 10">
            <a:hlinkClick r:id="rId2" action="ppaction://hlinksldjump"/>
          </p:cNvPr>
          <p:cNvSpPr/>
          <p:nvPr/>
        </p:nvSpPr>
        <p:spPr>
          <a:xfrm>
            <a:off x="7992932" y="108680"/>
            <a:ext cx="1075764" cy="579810"/>
          </a:xfrm>
          <a:prstGeom prst="rect">
            <a:avLst/>
          </a:prstGeom>
          <a:ln>
            <a:solidFill>
              <a:srgbClr val="FBFBFB"/>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pic>
        <p:nvPicPr>
          <p:cNvPr id="3" name="Imagen 2">
            <a:extLst>
              <a:ext uri="{FF2B5EF4-FFF2-40B4-BE49-F238E27FC236}">
                <a16:creationId xmlns:a16="http://schemas.microsoft.com/office/drawing/2014/main" id="{7BB5BC0A-51F9-42B4-A7E4-5F6E6C4D4BB1}"/>
              </a:ext>
            </a:extLst>
          </p:cNvPr>
          <p:cNvPicPr>
            <a:picLocks noChangeAspect="1"/>
          </p:cNvPicPr>
          <p:nvPr/>
        </p:nvPicPr>
        <p:blipFill>
          <a:blip r:embed="rId3"/>
          <a:stretch>
            <a:fillRect/>
          </a:stretch>
        </p:blipFill>
        <p:spPr>
          <a:xfrm>
            <a:off x="2848131" y="3359684"/>
            <a:ext cx="2984344" cy="1899128"/>
          </a:xfrm>
          <a:prstGeom prst="rect">
            <a:avLst/>
          </a:prstGeom>
        </p:spPr>
      </p:pic>
    </p:spTree>
    <p:extLst>
      <p:ext uri="{BB962C8B-B14F-4D97-AF65-F5344CB8AC3E}">
        <p14:creationId xmlns:p14="http://schemas.microsoft.com/office/powerpoint/2010/main" val="1143620150"/>
      </p:ext>
    </p:extLst>
  </p:cSld>
  <p:clrMapOvr>
    <a:masterClrMapping/>
  </p:clrMapOvr>
  <mc:AlternateContent xmlns:mc="http://schemas.openxmlformats.org/markup-compatibility/2006" xmlns:p14="http://schemas.microsoft.com/office/powerpoint/2010/main">
    <mc:Choice Requires="p14">
      <p:transition p14:dur="0" advTm="5000"/>
    </mc:Choice>
    <mc:Fallback xmlns="">
      <p:transition advTm="500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1 Título"/>
          <p:cNvSpPr txBox="1">
            <a:spLocks/>
          </p:cNvSpPr>
          <p:nvPr/>
        </p:nvSpPr>
        <p:spPr bwMode="auto">
          <a:xfrm>
            <a:off x="467544" y="6464"/>
            <a:ext cx="6480720" cy="6588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2pPr>
            <a:lvl3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3pPr>
            <a:lvl4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4pPr>
            <a:lvl5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algn="l" fontAlgn="base"/>
            <a:r>
              <a:rPr lang="pt-BR" sz="2400" b="1" i="0" dirty="0">
                <a:solidFill>
                  <a:srgbClr val="090A0B"/>
                </a:solidFill>
                <a:effectLst/>
                <a:latin typeface="+mn-lt"/>
              </a:rPr>
              <a:t>CARACTERÍSTICAS PRINCIPALES DE NODE.JS</a:t>
            </a:r>
          </a:p>
        </p:txBody>
      </p:sp>
      <p:cxnSp>
        <p:nvCxnSpPr>
          <p:cNvPr id="9" name="Conector recto 8"/>
          <p:cNvCxnSpPr/>
          <p:nvPr/>
        </p:nvCxnSpPr>
        <p:spPr>
          <a:xfrm>
            <a:off x="467544" y="726544"/>
            <a:ext cx="8064896"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Marcador de contenido 2"/>
          <p:cNvSpPr txBox="1">
            <a:spLocks/>
          </p:cNvSpPr>
          <p:nvPr/>
        </p:nvSpPr>
        <p:spPr bwMode="auto">
          <a:xfrm>
            <a:off x="467544" y="787812"/>
            <a:ext cx="8457137" cy="425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82600" indent="-457200" algn="l" rtl="0" eaLnBrk="0" fontAlgn="base" hangingPunct="0">
              <a:spcBef>
                <a:spcPct val="50000"/>
              </a:spcBef>
              <a:spcAft>
                <a:spcPct val="0"/>
              </a:spcAft>
              <a:buClr>
                <a:schemeClr val="accent2"/>
              </a:buClr>
              <a:buSzPct val="125000"/>
              <a:buFont typeface="Webdings" panose="05030102010509060703" pitchFamily="18" charset="2"/>
              <a:buChar char="4"/>
              <a:defRPr sz="2800">
                <a:solidFill>
                  <a:srgbClr val="003399"/>
                </a:solidFill>
                <a:latin typeface="+mn-lt"/>
                <a:ea typeface="+mn-ea"/>
                <a:cs typeface="+mn-cs"/>
              </a:defRPr>
            </a:lvl1pPr>
            <a:lvl2pPr marL="769938" indent="-285750" algn="l" rtl="0" eaLnBrk="0" fontAlgn="base" hangingPunct="0">
              <a:spcBef>
                <a:spcPct val="20000"/>
              </a:spcBef>
              <a:spcAft>
                <a:spcPct val="0"/>
              </a:spcAft>
              <a:buClr>
                <a:schemeClr val="tx1"/>
              </a:buClr>
              <a:buFont typeface="Symbol" panose="05050102010706020507" pitchFamily="18" charset="2"/>
              <a:buChar char="·"/>
              <a:defRPr sz="2000">
                <a:solidFill>
                  <a:schemeClr val="tx1"/>
                </a:solidFill>
                <a:latin typeface="+mn-lt"/>
              </a:defRPr>
            </a:lvl2pPr>
            <a:lvl3pPr marL="1143000" indent="-228600" algn="l" rtl="0" eaLnBrk="0" fontAlgn="base" hangingPunct="0">
              <a:spcBef>
                <a:spcPct val="20000"/>
              </a:spcBef>
              <a:spcAft>
                <a:spcPct val="0"/>
              </a:spcAft>
              <a:buClr>
                <a:schemeClr val="tx1"/>
              </a:buClr>
              <a:buSzPct val="80000"/>
              <a:buFont typeface="Wingdings" panose="05000000000000000000" pitchFamily="2" charset="2"/>
              <a:buChar char="w"/>
              <a:defRPr sz="1600">
                <a:solidFill>
                  <a:schemeClr val="tx1"/>
                </a:solidFill>
                <a:latin typeface="+mn-lt"/>
              </a:defRPr>
            </a:lvl3pPr>
            <a:lvl4pPr marL="1600200" indent="-228600" algn="l" rtl="0" eaLnBrk="0" fontAlgn="base" hangingPunct="0">
              <a:spcBef>
                <a:spcPct val="20000"/>
              </a:spcBef>
              <a:spcAft>
                <a:spcPct val="0"/>
              </a:spcAft>
              <a:buClr>
                <a:schemeClr val="tx1"/>
              </a:buClr>
              <a:buSzPct val="50000"/>
              <a:buFont typeface="Wingdings" panose="05000000000000000000" pitchFamily="2" charset="2"/>
              <a:buChar char="w"/>
              <a:defRPr sz="1600" i="1">
                <a:solidFill>
                  <a:schemeClr val="tx1"/>
                </a:solidFill>
                <a:latin typeface="+mn-lt"/>
              </a:defRPr>
            </a:lvl4pPr>
            <a:lvl5pPr marL="2057400" indent="-228600" algn="l" rtl="0" eaLnBrk="0" fontAlgn="base" hangingPunct="0">
              <a:spcBef>
                <a:spcPct val="20000"/>
              </a:spcBef>
              <a:spcAft>
                <a:spcPct val="0"/>
              </a:spcAft>
              <a:buClr>
                <a:srgbClr val="003366"/>
              </a:buClr>
              <a:buSzPct val="80000"/>
              <a:buFont typeface="Wingdings" panose="05000000000000000000" pitchFamily="2" charset="2"/>
              <a:buChar char="¬"/>
              <a:defRPr sz="1000">
                <a:solidFill>
                  <a:schemeClr val="tx1"/>
                </a:solidFill>
                <a:latin typeface="+mn-lt"/>
              </a:defRPr>
            </a:lvl5pPr>
            <a:lvl6pPr marL="2514600" indent="-228600" algn="l" rtl="0" eaLnBrk="0" fontAlgn="base" hangingPunct="0">
              <a:spcBef>
                <a:spcPct val="20000"/>
              </a:spcBef>
              <a:spcAft>
                <a:spcPct val="0"/>
              </a:spcAft>
              <a:buClr>
                <a:srgbClr val="003366"/>
              </a:buClr>
              <a:buSzPct val="80000"/>
              <a:buFont typeface="Wingdings" pitchFamily="2" charset="2"/>
              <a:buChar char="¬"/>
              <a:defRPr sz="1000">
                <a:solidFill>
                  <a:schemeClr val="tx1"/>
                </a:solidFill>
                <a:latin typeface="+mn-lt"/>
              </a:defRPr>
            </a:lvl6pPr>
            <a:lvl7pPr marL="2971800" indent="-228600" algn="l" rtl="0" eaLnBrk="0" fontAlgn="base" hangingPunct="0">
              <a:spcBef>
                <a:spcPct val="20000"/>
              </a:spcBef>
              <a:spcAft>
                <a:spcPct val="0"/>
              </a:spcAft>
              <a:buClr>
                <a:srgbClr val="003366"/>
              </a:buClr>
              <a:buSzPct val="80000"/>
              <a:buFont typeface="Wingdings" pitchFamily="2" charset="2"/>
              <a:buChar char="¬"/>
              <a:defRPr sz="1000">
                <a:solidFill>
                  <a:schemeClr val="tx1"/>
                </a:solidFill>
                <a:latin typeface="+mn-lt"/>
              </a:defRPr>
            </a:lvl7pPr>
            <a:lvl8pPr marL="3429000" indent="-228600" algn="l" rtl="0" eaLnBrk="0" fontAlgn="base" hangingPunct="0">
              <a:spcBef>
                <a:spcPct val="20000"/>
              </a:spcBef>
              <a:spcAft>
                <a:spcPct val="0"/>
              </a:spcAft>
              <a:buClr>
                <a:srgbClr val="003366"/>
              </a:buClr>
              <a:buSzPct val="80000"/>
              <a:buFont typeface="Wingdings" pitchFamily="2" charset="2"/>
              <a:buChar char="¬"/>
              <a:defRPr sz="1000">
                <a:solidFill>
                  <a:schemeClr val="tx1"/>
                </a:solidFill>
                <a:latin typeface="+mn-lt"/>
              </a:defRPr>
            </a:lvl8pPr>
            <a:lvl9pPr marL="3886200" indent="-228600" algn="l" rtl="0" eaLnBrk="0" fontAlgn="base" hangingPunct="0">
              <a:spcBef>
                <a:spcPct val="20000"/>
              </a:spcBef>
              <a:spcAft>
                <a:spcPct val="0"/>
              </a:spcAft>
              <a:buClr>
                <a:srgbClr val="003366"/>
              </a:buClr>
              <a:buSzPct val="80000"/>
              <a:buFont typeface="Wingdings" pitchFamily="2" charset="2"/>
              <a:buChar char="¬"/>
              <a:defRPr sz="1000">
                <a:solidFill>
                  <a:schemeClr val="tx1"/>
                </a:solidFill>
                <a:latin typeface="+mn-lt"/>
              </a:defRPr>
            </a:lvl9pPr>
          </a:lstStyle>
          <a:p>
            <a:pPr marL="25400" indent="0" algn="just" fontAlgn="base">
              <a:buNone/>
            </a:pPr>
            <a:r>
              <a:rPr kumimoji="0" lang="es-ES" sz="1800" kern="0" dirty="0">
                <a:solidFill>
                  <a:schemeClr val="tx1"/>
                </a:solidFill>
              </a:rPr>
              <a:t>-</a:t>
            </a:r>
            <a:r>
              <a:rPr lang="es-ES" sz="1800" b="1" i="0" dirty="0">
                <a:solidFill>
                  <a:schemeClr val="tx1"/>
                </a:solidFill>
                <a:effectLst/>
              </a:rPr>
              <a:t>Velocidad</a:t>
            </a:r>
            <a:r>
              <a:rPr lang="es-ES" sz="1800" b="0" i="0" dirty="0">
                <a:solidFill>
                  <a:schemeClr val="tx1"/>
                </a:solidFill>
                <a:effectLst/>
              </a:rPr>
              <a:t>. Node.js está construido sobre el motor de </a:t>
            </a:r>
            <a:r>
              <a:rPr lang="es-ES" sz="1800" b="1" dirty="0">
                <a:solidFill>
                  <a:schemeClr val="tx1"/>
                </a:solidFill>
              </a:rPr>
              <a:t>JavaScript V8 de Google Chrome</a:t>
            </a:r>
            <a:r>
              <a:rPr lang="es-ES" sz="1800" b="0" i="0" dirty="0">
                <a:solidFill>
                  <a:schemeClr val="tx1"/>
                </a:solidFill>
                <a:effectLst/>
              </a:rPr>
              <a:t>, por eso su biblioteca es muy rápida en la ejecución de código.</a:t>
            </a:r>
          </a:p>
          <a:p>
            <a:pPr marL="25400" indent="0" algn="just" fontAlgn="base">
              <a:buNone/>
            </a:pPr>
            <a:r>
              <a:rPr lang="es-ES" sz="1800" b="1" i="0" dirty="0">
                <a:solidFill>
                  <a:schemeClr val="tx1"/>
                </a:solidFill>
                <a:effectLst/>
              </a:rPr>
              <a:t>-Sin búfer. </a:t>
            </a:r>
            <a:r>
              <a:rPr lang="es-ES" sz="1800" b="0" i="0" dirty="0">
                <a:solidFill>
                  <a:schemeClr val="tx1"/>
                </a:solidFill>
                <a:effectLst/>
              </a:rPr>
              <a:t>Las aplicaciones de Node.js generan los datos en trozos (</a:t>
            </a:r>
            <a:r>
              <a:rPr lang="es-ES" sz="1800" b="0" i="0" dirty="0" err="1">
                <a:solidFill>
                  <a:schemeClr val="tx1"/>
                </a:solidFill>
                <a:effectLst/>
              </a:rPr>
              <a:t>chunks</a:t>
            </a:r>
            <a:r>
              <a:rPr lang="es-ES" sz="1800" b="0" i="0" dirty="0">
                <a:solidFill>
                  <a:schemeClr val="tx1"/>
                </a:solidFill>
                <a:effectLst/>
              </a:rPr>
              <a:t>), nunca los almacenan en búfer.</a:t>
            </a:r>
          </a:p>
          <a:p>
            <a:pPr marL="25400" indent="0" algn="just" fontAlgn="base">
              <a:buNone/>
            </a:pPr>
            <a:r>
              <a:rPr lang="es-ES" sz="1800" b="1" i="0" dirty="0">
                <a:solidFill>
                  <a:schemeClr val="tx1"/>
                </a:solidFill>
                <a:effectLst/>
              </a:rPr>
              <a:t>-Asíncrono y controlado por eventos.  </a:t>
            </a:r>
            <a:r>
              <a:rPr lang="es-ES" sz="1800" b="0" i="0" dirty="0">
                <a:solidFill>
                  <a:schemeClr val="tx1"/>
                </a:solidFill>
                <a:effectLst/>
              </a:rPr>
              <a:t>las </a:t>
            </a:r>
            <a:r>
              <a:rPr lang="es-ES" sz="1800" b="0" i="0" dirty="0" err="1">
                <a:solidFill>
                  <a:schemeClr val="tx1"/>
                </a:solidFill>
                <a:effectLst/>
              </a:rPr>
              <a:t>APIs</a:t>
            </a:r>
            <a:r>
              <a:rPr lang="es-ES" sz="1800" b="0" i="0" dirty="0">
                <a:solidFill>
                  <a:schemeClr val="tx1"/>
                </a:solidFill>
                <a:effectLst/>
              </a:rPr>
              <a:t> de la biblioteca de Node.js son asíncronas, sin bloqueo. Un servidor basado en Node.js no espera que una </a:t>
            </a:r>
            <a:r>
              <a:rPr lang="es-ES" sz="1800" b="1" dirty="0">
                <a:solidFill>
                  <a:schemeClr val="tx1"/>
                </a:solidFill>
              </a:rPr>
              <a:t>API</a:t>
            </a:r>
            <a:r>
              <a:rPr lang="es-ES" sz="1800" b="0" i="0" dirty="0">
                <a:solidFill>
                  <a:schemeClr val="tx1"/>
                </a:solidFill>
                <a:effectLst/>
              </a:rPr>
              <a:t> devuelva datos. El servidor pasa a la siguiente API después de llamarla, y un mecanismo de notificación de </a:t>
            </a:r>
            <a:r>
              <a:rPr lang="es-ES" sz="1800" b="1" dirty="0">
                <a:solidFill>
                  <a:schemeClr val="tx1"/>
                </a:solidFill>
              </a:rPr>
              <a:t>eventos</a:t>
            </a:r>
            <a:r>
              <a:rPr lang="es-ES" sz="1800" b="0" i="0" dirty="0">
                <a:solidFill>
                  <a:schemeClr val="tx1"/>
                </a:solidFill>
                <a:effectLst/>
              </a:rPr>
              <a:t> ayuda al servidor a obtener una respuesta de la llamada a la API anterior</a:t>
            </a:r>
            <a:r>
              <a:rPr lang="es-ES" sz="1800" b="1" i="0" dirty="0">
                <a:solidFill>
                  <a:schemeClr val="tx1"/>
                </a:solidFill>
                <a:effectLst/>
              </a:rPr>
              <a:t>.</a:t>
            </a:r>
            <a:endParaRPr lang="es-ES" sz="1800" b="0" i="0" dirty="0">
              <a:solidFill>
                <a:schemeClr val="tx1"/>
              </a:solidFill>
              <a:effectLst/>
            </a:endParaRPr>
          </a:p>
          <a:p>
            <a:pPr marL="25400" indent="0" algn="just" fontAlgn="base">
              <a:buNone/>
            </a:pPr>
            <a:r>
              <a:rPr lang="es-ES" sz="1800" b="1" i="0" dirty="0">
                <a:solidFill>
                  <a:schemeClr val="tx1"/>
                </a:solidFill>
                <a:effectLst/>
              </a:rPr>
              <a:t>-Un subproceso escalable. </a:t>
            </a:r>
            <a:r>
              <a:rPr lang="es-ES" sz="1800" b="0" i="0" dirty="0">
                <a:solidFill>
                  <a:schemeClr val="tx1"/>
                </a:solidFill>
                <a:effectLst/>
              </a:rPr>
              <a:t>Node.js utiliza un modelo de un solo subproceso con bucle de eventos. Gracias al mecanismo de eventos, el servidor responde sin bloqueos. Esto hace que el servidor sea altamente escalable comparando con los servidores tradicionales como el </a:t>
            </a:r>
            <a:r>
              <a:rPr lang="es-ES" sz="1800" b="1" dirty="0">
                <a:solidFill>
                  <a:schemeClr val="tx1"/>
                </a:solidFill>
              </a:rPr>
              <a:t>Servidor HTTP de Apache.</a:t>
            </a:r>
            <a:endParaRPr lang="es-ES" sz="1800" b="0" i="0" dirty="0">
              <a:solidFill>
                <a:schemeClr val="tx1"/>
              </a:solidFill>
              <a:effectLst/>
            </a:endParaRPr>
          </a:p>
          <a:p>
            <a:pPr marL="25400" indent="0" algn="just">
              <a:buNone/>
              <a:defRPr/>
            </a:pPr>
            <a:endParaRPr lang="es-ES" sz="1600" kern="0" dirty="0">
              <a:solidFill>
                <a:schemeClr val="tx1"/>
              </a:solidFill>
            </a:endParaRPr>
          </a:p>
        </p:txBody>
      </p:sp>
      <p:sp useBgFill="1">
        <p:nvSpPr>
          <p:cNvPr id="11" name="Rectángulo 10">
            <a:hlinkClick r:id="rId2" action="ppaction://hlinksldjump"/>
          </p:cNvPr>
          <p:cNvSpPr/>
          <p:nvPr/>
        </p:nvSpPr>
        <p:spPr>
          <a:xfrm>
            <a:off x="7992932" y="108680"/>
            <a:ext cx="1075764" cy="579810"/>
          </a:xfrm>
          <a:prstGeom prst="rect">
            <a:avLst/>
          </a:prstGeom>
          <a:ln>
            <a:solidFill>
              <a:srgbClr val="FBFBFB"/>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547272334"/>
      </p:ext>
    </p:extLst>
  </p:cSld>
  <p:clrMapOvr>
    <a:masterClrMapping/>
  </p:clrMapOvr>
  <mc:AlternateContent xmlns:mc="http://schemas.openxmlformats.org/markup-compatibility/2006" xmlns:p14="http://schemas.microsoft.com/office/powerpoint/2010/main">
    <mc:Choice Requires="p14">
      <p:transition p14:dur="0" advTm="5000"/>
    </mc:Choice>
    <mc:Fallback xmlns="">
      <p:transition advTm="500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1 Título"/>
          <p:cNvSpPr txBox="1">
            <a:spLocks/>
          </p:cNvSpPr>
          <p:nvPr/>
        </p:nvSpPr>
        <p:spPr bwMode="auto">
          <a:xfrm>
            <a:off x="467544" y="6464"/>
            <a:ext cx="6480720" cy="6588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2pPr>
            <a:lvl3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3pPr>
            <a:lvl4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4pPr>
            <a:lvl5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algn="l"/>
            <a:r>
              <a:rPr lang="es-ES" altLang="es-CO" sz="3200" b="1" dirty="0"/>
              <a:t>INSTALAR NODE JS</a:t>
            </a:r>
          </a:p>
        </p:txBody>
      </p:sp>
      <p:cxnSp>
        <p:nvCxnSpPr>
          <p:cNvPr id="9" name="Conector recto 8"/>
          <p:cNvCxnSpPr/>
          <p:nvPr/>
        </p:nvCxnSpPr>
        <p:spPr>
          <a:xfrm>
            <a:off x="467544" y="726544"/>
            <a:ext cx="8064896"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Marcador de contenido 2"/>
          <p:cNvSpPr txBox="1">
            <a:spLocks/>
          </p:cNvSpPr>
          <p:nvPr/>
        </p:nvSpPr>
        <p:spPr bwMode="auto">
          <a:xfrm>
            <a:off x="467544" y="787812"/>
            <a:ext cx="4348071" cy="943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82600" indent="-457200" algn="l" rtl="0" eaLnBrk="0" fontAlgn="base" hangingPunct="0">
              <a:spcBef>
                <a:spcPct val="50000"/>
              </a:spcBef>
              <a:spcAft>
                <a:spcPct val="0"/>
              </a:spcAft>
              <a:buClr>
                <a:schemeClr val="accent2"/>
              </a:buClr>
              <a:buSzPct val="125000"/>
              <a:buFont typeface="Webdings" panose="05030102010509060703" pitchFamily="18" charset="2"/>
              <a:buChar char="4"/>
              <a:defRPr sz="2800">
                <a:solidFill>
                  <a:srgbClr val="003399"/>
                </a:solidFill>
                <a:latin typeface="+mn-lt"/>
                <a:ea typeface="+mn-ea"/>
                <a:cs typeface="+mn-cs"/>
              </a:defRPr>
            </a:lvl1pPr>
            <a:lvl2pPr marL="769938" indent="-285750" algn="l" rtl="0" eaLnBrk="0" fontAlgn="base" hangingPunct="0">
              <a:spcBef>
                <a:spcPct val="20000"/>
              </a:spcBef>
              <a:spcAft>
                <a:spcPct val="0"/>
              </a:spcAft>
              <a:buClr>
                <a:schemeClr val="tx1"/>
              </a:buClr>
              <a:buFont typeface="Symbol" panose="05050102010706020507" pitchFamily="18" charset="2"/>
              <a:buChar char="·"/>
              <a:defRPr sz="2000">
                <a:solidFill>
                  <a:schemeClr val="tx1"/>
                </a:solidFill>
                <a:latin typeface="+mn-lt"/>
              </a:defRPr>
            </a:lvl2pPr>
            <a:lvl3pPr marL="1143000" indent="-228600" algn="l" rtl="0" eaLnBrk="0" fontAlgn="base" hangingPunct="0">
              <a:spcBef>
                <a:spcPct val="20000"/>
              </a:spcBef>
              <a:spcAft>
                <a:spcPct val="0"/>
              </a:spcAft>
              <a:buClr>
                <a:schemeClr val="tx1"/>
              </a:buClr>
              <a:buSzPct val="80000"/>
              <a:buFont typeface="Wingdings" panose="05000000000000000000" pitchFamily="2" charset="2"/>
              <a:buChar char="w"/>
              <a:defRPr sz="1600">
                <a:solidFill>
                  <a:schemeClr val="tx1"/>
                </a:solidFill>
                <a:latin typeface="+mn-lt"/>
              </a:defRPr>
            </a:lvl3pPr>
            <a:lvl4pPr marL="1600200" indent="-228600" algn="l" rtl="0" eaLnBrk="0" fontAlgn="base" hangingPunct="0">
              <a:spcBef>
                <a:spcPct val="20000"/>
              </a:spcBef>
              <a:spcAft>
                <a:spcPct val="0"/>
              </a:spcAft>
              <a:buClr>
                <a:schemeClr val="tx1"/>
              </a:buClr>
              <a:buSzPct val="50000"/>
              <a:buFont typeface="Wingdings" panose="05000000000000000000" pitchFamily="2" charset="2"/>
              <a:buChar char="w"/>
              <a:defRPr sz="1600" i="1">
                <a:solidFill>
                  <a:schemeClr val="tx1"/>
                </a:solidFill>
                <a:latin typeface="+mn-lt"/>
              </a:defRPr>
            </a:lvl4pPr>
            <a:lvl5pPr marL="2057400" indent="-228600" algn="l" rtl="0" eaLnBrk="0" fontAlgn="base" hangingPunct="0">
              <a:spcBef>
                <a:spcPct val="20000"/>
              </a:spcBef>
              <a:spcAft>
                <a:spcPct val="0"/>
              </a:spcAft>
              <a:buClr>
                <a:srgbClr val="003366"/>
              </a:buClr>
              <a:buSzPct val="80000"/>
              <a:buFont typeface="Wingdings" panose="05000000000000000000" pitchFamily="2" charset="2"/>
              <a:buChar char="¬"/>
              <a:defRPr sz="1000">
                <a:solidFill>
                  <a:schemeClr val="tx1"/>
                </a:solidFill>
                <a:latin typeface="+mn-lt"/>
              </a:defRPr>
            </a:lvl5pPr>
            <a:lvl6pPr marL="2514600" indent="-228600" algn="l" rtl="0" eaLnBrk="0" fontAlgn="base" hangingPunct="0">
              <a:spcBef>
                <a:spcPct val="20000"/>
              </a:spcBef>
              <a:spcAft>
                <a:spcPct val="0"/>
              </a:spcAft>
              <a:buClr>
                <a:srgbClr val="003366"/>
              </a:buClr>
              <a:buSzPct val="80000"/>
              <a:buFont typeface="Wingdings" pitchFamily="2" charset="2"/>
              <a:buChar char="¬"/>
              <a:defRPr sz="1000">
                <a:solidFill>
                  <a:schemeClr val="tx1"/>
                </a:solidFill>
                <a:latin typeface="+mn-lt"/>
              </a:defRPr>
            </a:lvl6pPr>
            <a:lvl7pPr marL="2971800" indent="-228600" algn="l" rtl="0" eaLnBrk="0" fontAlgn="base" hangingPunct="0">
              <a:spcBef>
                <a:spcPct val="20000"/>
              </a:spcBef>
              <a:spcAft>
                <a:spcPct val="0"/>
              </a:spcAft>
              <a:buClr>
                <a:srgbClr val="003366"/>
              </a:buClr>
              <a:buSzPct val="80000"/>
              <a:buFont typeface="Wingdings" pitchFamily="2" charset="2"/>
              <a:buChar char="¬"/>
              <a:defRPr sz="1000">
                <a:solidFill>
                  <a:schemeClr val="tx1"/>
                </a:solidFill>
                <a:latin typeface="+mn-lt"/>
              </a:defRPr>
            </a:lvl7pPr>
            <a:lvl8pPr marL="3429000" indent="-228600" algn="l" rtl="0" eaLnBrk="0" fontAlgn="base" hangingPunct="0">
              <a:spcBef>
                <a:spcPct val="20000"/>
              </a:spcBef>
              <a:spcAft>
                <a:spcPct val="0"/>
              </a:spcAft>
              <a:buClr>
                <a:srgbClr val="003366"/>
              </a:buClr>
              <a:buSzPct val="80000"/>
              <a:buFont typeface="Wingdings" pitchFamily="2" charset="2"/>
              <a:buChar char="¬"/>
              <a:defRPr sz="1000">
                <a:solidFill>
                  <a:schemeClr val="tx1"/>
                </a:solidFill>
                <a:latin typeface="+mn-lt"/>
              </a:defRPr>
            </a:lvl8pPr>
            <a:lvl9pPr marL="3886200" indent="-228600" algn="l" rtl="0" eaLnBrk="0" fontAlgn="base" hangingPunct="0">
              <a:spcBef>
                <a:spcPct val="20000"/>
              </a:spcBef>
              <a:spcAft>
                <a:spcPct val="0"/>
              </a:spcAft>
              <a:buClr>
                <a:srgbClr val="003366"/>
              </a:buClr>
              <a:buSzPct val="80000"/>
              <a:buFont typeface="Wingdings" pitchFamily="2" charset="2"/>
              <a:buChar char="¬"/>
              <a:defRPr sz="1000">
                <a:solidFill>
                  <a:schemeClr val="tx1"/>
                </a:solidFill>
                <a:latin typeface="+mn-lt"/>
              </a:defRPr>
            </a:lvl9pPr>
          </a:lstStyle>
          <a:p>
            <a:pPr marL="25400" indent="0">
              <a:buNone/>
              <a:defRPr/>
            </a:pPr>
            <a:r>
              <a:rPr kumimoji="0" lang="es-ES" kern="0" dirty="0">
                <a:solidFill>
                  <a:schemeClr val="tx1"/>
                </a:solidFill>
              </a:rPr>
              <a:t>-</a:t>
            </a:r>
            <a:r>
              <a:rPr kumimoji="0" lang="es-ES" sz="1600" kern="0" dirty="0">
                <a:solidFill>
                  <a:schemeClr val="tx1"/>
                </a:solidFill>
              </a:rPr>
              <a:t>Buscar en el navegador N</a:t>
            </a:r>
            <a:r>
              <a:rPr lang="es-ES" sz="1600" kern="0" dirty="0">
                <a:solidFill>
                  <a:schemeClr val="tx1"/>
                </a:solidFill>
              </a:rPr>
              <a:t>ODE JS y seleccionar el primer resultado</a:t>
            </a:r>
          </a:p>
        </p:txBody>
      </p:sp>
      <p:sp useBgFill="1">
        <p:nvSpPr>
          <p:cNvPr id="11" name="Rectángulo 10">
            <a:hlinkClick r:id="rId2" action="ppaction://hlinksldjump"/>
          </p:cNvPr>
          <p:cNvSpPr/>
          <p:nvPr/>
        </p:nvSpPr>
        <p:spPr>
          <a:xfrm>
            <a:off x="7992932" y="108680"/>
            <a:ext cx="1075764" cy="579810"/>
          </a:xfrm>
          <a:prstGeom prst="rect">
            <a:avLst/>
          </a:prstGeom>
          <a:ln>
            <a:solidFill>
              <a:srgbClr val="FBFBFB"/>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2" name="Marcador de contenido 2">
            <a:extLst>
              <a:ext uri="{FF2B5EF4-FFF2-40B4-BE49-F238E27FC236}">
                <a16:creationId xmlns:a16="http://schemas.microsoft.com/office/drawing/2014/main" id="{AEFDFD48-1F76-43FC-B913-955755EF988C}"/>
              </a:ext>
            </a:extLst>
          </p:cNvPr>
          <p:cNvSpPr txBox="1">
            <a:spLocks/>
          </p:cNvSpPr>
          <p:nvPr/>
        </p:nvSpPr>
        <p:spPr bwMode="auto">
          <a:xfrm>
            <a:off x="4892140" y="764599"/>
            <a:ext cx="4348071" cy="943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82600" indent="-457200" algn="l" rtl="0" eaLnBrk="0" fontAlgn="base" hangingPunct="0">
              <a:spcBef>
                <a:spcPct val="50000"/>
              </a:spcBef>
              <a:spcAft>
                <a:spcPct val="0"/>
              </a:spcAft>
              <a:buClr>
                <a:schemeClr val="accent2"/>
              </a:buClr>
              <a:buSzPct val="125000"/>
              <a:buFont typeface="Webdings" panose="05030102010509060703" pitchFamily="18" charset="2"/>
              <a:buChar char="4"/>
              <a:defRPr sz="2800">
                <a:solidFill>
                  <a:srgbClr val="003399"/>
                </a:solidFill>
                <a:latin typeface="+mn-lt"/>
                <a:ea typeface="+mn-ea"/>
                <a:cs typeface="+mn-cs"/>
              </a:defRPr>
            </a:lvl1pPr>
            <a:lvl2pPr marL="769938" indent="-285750" algn="l" rtl="0" eaLnBrk="0" fontAlgn="base" hangingPunct="0">
              <a:spcBef>
                <a:spcPct val="20000"/>
              </a:spcBef>
              <a:spcAft>
                <a:spcPct val="0"/>
              </a:spcAft>
              <a:buClr>
                <a:schemeClr val="tx1"/>
              </a:buClr>
              <a:buFont typeface="Symbol" panose="05050102010706020507" pitchFamily="18" charset="2"/>
              <a:buChar char="·"/>
              <a:defRPr sz="2000">
                <a:solidFill>
                  <a:schemeClr val="tx1"/>
                </a:solidFill>
                <a:latin typeface="+mn-lt"/>
              </a:defRPr>
            </a:lvl2pPr>
            <a:lvl3pPr marL="1143000" indent="-228600" algn="l" rtl="0" eaLnBrk="0" fontAlgn="base" hangingPunct="0">
              <a:spcBef>
                <a:spcPct val="20000"/>
              </a:spcBef>
              <a:spcAft>
                <a:spcPct val="0"/>
              </a:spcAft>
              <a:buClr>
                <a:schemeClr val="tx1"/>
              </a:buClr>
              <a:buSzPct val="80000"/>
              <a:buFont typeface="Wingdings" panose="05000000000000000000" pitchFamily="2" charset="2"/>
              <a:buChar char="w"/>
              <a:defRPr sz="1600">
                <a:solidFill>
                  <a:schemeClr val="tx1"/>
                </a:solidFill>
                <a:latin typeface="+mn-lt"/>
              </a:defRPr>
            </a:lvl3pPr>
            <a:lvl4pPr marL="1600200" indent="-228600" algn="l" rtl="0" eaLnBrk="0" fontAlgn="base" hangingPunct="0">
              <a:spcBef>
                <a:spcPct val="20000"/>
              </a:spcBef>
              <a:spcAft>
                <a:spcPct val="0"/>
              </a:spcAft>
              <a:buClr>
                <a:schemeClr val="tx1"/>
              </a:buClr>
              <a:buSzPct val="50000"/>
              <a:buFont typeface="Wingdings" panose="05000000000000000000" pitchFamily="2" charset="2"/>
              <a:buChar char="w"/>
              <a:defRPr sz="1600" i="1">
                <a:solidFill>
                  <a:schemeClr val="tx1"/>
                </a:solidFill>
                <a:latin typeface="+mn-lt"/>
              </a:defRPr>
            </a:lvl4pPr>
            <a:lvl5pPr marL="2057400" indent="-228600" algn="l" rtl="0" eaLnBrk="0" fontAlgn="base" hangingPunct="0">
              <a:spcBef>
                <a:spcPct val="20000"/>
              </a:spcBef>
              <a:spcAft>
                <a:spcPct val="0"/>
              </a:spcAft>
              <a:buClr>
                <a:srgbClr val="003366"/>
              </a:buClr>
              <a:buSzPct val="80000"/>
              <a:buFont typeface="Wingdings" panose="05000000000000000000" pitchFamily="2" charset="2"/>
              <a:buChar char="¬"/>
              <a:defRPr sz="1000">
                <a:solidFill>
                  <a:schemeClr val="tx1"/>
                </a:solidFill>
                <a:latin typeface="+mn-lt"/>
              </a:defRPr>
            </a:lvl5pPr>
            <a:lvl6pPr marL="2514600" indent="-228600" algn="l" rtl="0" eaLnBrk="0" fontAlgn="base" hangingPunct="0">
              <a:spcBef>
                <a:spcPct val="20000"/>
              </a:spcBef>
              <a:spcAft>
                <a:spcPct val="0"/>
              </a:spcAft>
              <a:buClr>
                <a:srgbClr val="003366"/>
              </a:buClr>
              <a:buSzPct val="80000"/>
              <a:buFont typeface="Wingdings" pitchFamily="2" charset="2"/>
              <a:buChar char="¬"/>
              <a:defRPr sz="1000">
                <a:solidFill>
                  <a:schemeClr val="tx1"/>
                </a:solidFill>
                <a:latin typeface="+mn-lt"/>
              </a:defRPr>
            </a:lvl6pPr>
            <a:lvl7pPr marL="2971800" indent="-228600" algn="l" rtl="0" eaLnBrk="0" fontAlgn="base" hangingPunct="0">
              <a:spcBef>
                <a:spcPct val="20000"/>
              </a:spcBef>
              <a:spcAft>
                <a:spcPct val="0"/>
              </a:spcAft>
              <a:buClr>
                <a:srgbClr val="003366"/>
              </a:buClr>
              <a:buSzPct val="80000"/>
              <a:buFont typeface="Wingdings" pitchFamily="2" charset="2"/>
              <a:buChar char="¬"/>
              <a:defRPr sz="1000">
                <a:solidFill>
                  <a:schemeClr val="tx1"/>
                </a:solidFill>
                <a:latin typeface="+mn-lt"/>
              </a:defRPr>
            </a:lvl7pPr>
            <a:lvl8pPr marL="3429000" indent="-228600" algn="l" rtl="0" eaLnBrk="0" fontAlgn="base" hangingPunct="0">
              <a:spcBef>
                <a:spcPct val="20000"/>
              </a:spcBef>
              <a:spcAft>
                <a:spcPct val="0"/>
              </a:spcAft>
              <a:buClr>
                <a:srgbClr val="003366"/>
              </a:buClr>
              <a:buSzPct val="80000"/>
              <a:buFont typeface="Wingdings" pitchFamily="2" charset="2"/>
              <a:buChar char="¬"/>
              <a:defRPr sz="1000">
                <a:solidFill>
                  <a:schemeClr val="tx1"/>
                </a:solidFill>
                <a:latin typeface="+mn-lt"/>
              </a:defRPr>
            </a:lvl8pPr>
            <a:lvl9pPr marL="3886200" indent="-228600" algn="l" rtl="0" eaLnBrk="0" fontAlgn="base" hangingPunct="0">
              <a:spcBef>
                <a:spcPct val="20000"/>
              </a:spcBef>
              <a:spcAft>
                <a:spcPct val="0"/>
              </a:spcAft>
              <a:buClr>
                <a:srgbClr val="003366"/>
              </a:buClr>
              <a:buSzPct val="80000"/>
              <a:buFont typeface="Wingdings" pitchFamily="2" charset="2"/>
              <a:buChar char="¬"/>
              <a:defRPr sz="1000">
                <a:solidFill>
                  <a:schemeClr val="tx1"/>
                </a:solidFill>
                <a:latin typeface="+mn-lt"/>
              </a:defRPr>
            </a:lvl9pPr>
          </a:lstStyle>
          <a:p>
            <a:pPr marL="25400" indent="0">
              <a:buNone/>
              <a:defRPr/>
            </a:pPr>
            <a:r>
              <a:rPr kumimoji="0" lang="es-ES" kern="0" dirty="0">
                <a:solidFill>
                  <a:schemeClr val="tx1"/>
                </a:solidFill>
              </a:rPr>
              <a:t>-</a:t>
            </a:r>
            <a:r>
              <a:rPr kumimoji="0" lang="es-ES" sz="1600" kern="0" dirty="0">
                <a:solidFill>
                  <a:schemeClr val="tx1"/>
                </a:solidFill>
              </a:rPr>
              <a:t>Descargamos según SO </a:t>
            </a:r>
            <a:endParaRPr lang="es-ES" sz="1600" kern="0" dirty="0">
              <a:solidFill>
                <a:schemeClr val="tx1"/>
              </a:solidFill>
            </a:endParaRPr>
          </a:p>
        </p:txBody>
      </p:sp>
      <p:pic>
        <p:nvPicPr>
          <p:cNvPr id="3" name="Imagen 2">
            <a:extLst>
              <a:ext uri="{FF2B5EF4-FFF2-40B4-BE49-F238E27FC236}">
                <a16:creationId xmlns:a16="http://schemas.microsoft.com/office/drawing/2014/main" id="{4F6D96F7-83C4-4CE4-ACA3-64077970315D}"/>
              </a:ext>
            </a:extLst>
          </p:cNvPr>
          <p:cNvPicPr>
            <a:picLocks noChangeAspect="1"/>
          </p:cNvPicPr>
          <p:nvPr/>
        </p:nvPicPr>
        <p:blipFill>
          <a:blip r:embed="rId3"/>
          <a:stretch>
            <a:fillRect/>
          </a:stretch>
        </p:blipFill>
        <p:spPr>
          <a:xfrm>
            <a:off x="207833" y="1918741"/>
            <a:ext cx="4214886" cy="2578307"/>
          </a:xfrm>
          <a:prstGeom prst="rect">
            <a:avLst/>
          </a:prstGeom>
        </p:spPr>
      </p:pic>
      <p:pic>
        <p:nvPicPr>
          <p:cNvPr id="5" name="Imagen 4">
            <a:extLst>
              <a:ext uri="{FF2B5EF4-FFF2-40B4-BE49-F238E27FC236}">
                <a16:creationId xmlns:a16="http://schemas.microsoft.com/office/drawing/2014/main" id="{FC7C4155-E402-460C-BF99-074A01E28E71}"/>
              </a:ext>
            </a:extLst>
          </p:cNvPr>
          <p:cNvPicPr>
            <a:picLocks noChangeAspect="1"/>
          </p:cNvPicPr>
          <p:nvPr/>
        </p:nvPicPr>
        <p:blipFill>
          <a:blip r:embed="rId4"/>
          <a:stretch>
            <a:fillRect/>
          </a:stretch>
        </p:blipFill>
        <p:spPr>
          <a:xfrm>
            <a:off x="4623996" y="1979537"/>
            <a:ext cx="4312171" cy="2456713"/>
          </a:xfrm>
          <a:prstGeom prst="rect">
            <a:avLst/>
          </a:prstGeom>
        </p:spPr>
      </p:pic>
    </p:spTree>
    <p:extLst>
      <p:ext uri="{BB962C8B-B14F-4D97-AF65-F5344CB8AC3E}">
        <p14:creationId xmlns:p14="http://schemas.microsoft.com/office/powerpoint/2010/main" val="4099364208"/>
      </p:ext>
    </p:extLst>
  </p:cSld>
  <p:clrMapOvr>
    <a:masterClrMapping/>
  </p:clrMapOvr>
  <mc:AlternateContent xmlns:mc="http://schemas.openxmlformats.org/markup-compatibility/2006" xmlns:p14="http://schemas.microsoft.com/office/powerpoint/2010/main">
    <mc:Choice Requires="p14">
      <p:transition p14:dur="0" advTm="5000"/>
    </mc:Choice>
    <mc:Fallback xmlns="">
      <p:transition advTm="500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1 Título"/>
          <p:cNvSpPr txBox="1">
            <a:spLocks/>
          </p:cNvSpPr>
          <p:nvPr/>
        </p:nvSpPr>
        <p:spPr bwMode="auto">
          <a:xfrm>
            <a:off x="467544" y="6464"/>
            <a:ext cx="6480720" cy="6588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2pPr>
            <a:lvl3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3pPr>
            <a:lvl4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4pPr>
            <a:lvl5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algn="l"/>
            <a:r>
              <a:rPr lang="es-ES" altLang="es-CO" sz="3200" b="1" dirty="0"/>
              <a:t>INSTALAR NODE JS</a:t>
            </a:r>
          </a:p>
        </p:txBody>
      </p:sp>
      <p:cxnSp>
        <p:nvCxnSpPr>
          <p:cNvPr id="9" name="Conector recto 8"/>
          <p:cNvCxnSpPr/>
          <p:nvPr/>
        </p:nvCxnSpPr>
        <p:spPr>
          <a:xfrm>
            <a:off x="467544" y="726544"/>
            <a:ext cx="8064896"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Marcador de contenido 2"/>
          <p:cNvSpPr txBox="1">
            <a:spLocks/>
          </p:cNvSpPr>
          <p:nvPr/>
        </p:nvSpPr>
        <p:spPr bwMode="auto">
          <a:xfrm>
            <a:off x="467544" y="787812"/>
            <a:ext cx="4348071" cy="943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82600" indent="-457200" algn="l" rtl="0" eaLnBrk="0" fontAlgn="base" hangingPunct="0">
              <a:spcBef>
                <a:spcPct val="50000"/>
              </a:spcBef>
              <a:spcAft>
                <a:spcPct val="0"/>
              </a:spcAft>
              <a:buClr>
                <a:schemeClr val="accent2"/>
              </a:buClr>
              <a:buSzPct val="125000"/>
              <a:buFont typeface="Webdings" panose="05030102010509060703" pitchFamily="18" charset="2"/>
              <a:buChar char="4"/>
              <a:defRPr sz="2800">
                <a:solidFill>
                  <a:srgbClr val="003399"/>
                </a:solidFill>
                <a:latin typeface="+mn-lt"/>
                <a:ea typeface="+mn-ea"/>
                <a:cs typeface="+mn-cs"/>
              </a:defRPr>
            </a:lvl1pPr>
            <a:lvl2pPr marL="769938" indent="-285750" algn="l" rtl="0" eaLnBrk="0" fontAlgn="base" hangingPunct="0">
              <a:spcBef>
                <a:spcPct val="20000"/>
              </a:spcBef>
              <a:spcAft>
                <a:spcPct val="0"/>
              </a:spcAft>
              <a:buClr>
                <a:schemeClr val="tx1"/>
              </a:buClr>
              <a:buFont typeface="Symbol" panose="05050102010706020507" pitchFamily="18" charset="2"/>
              <a:buChar char="·"/>
              <a:defRPr sz="2000">
                <a:solidFill>
                  <a:schemeClr val="tx1"/>
                </a:solidFill>
                <a:latin typeface="+mn-lt"/>
              </a:defRPr>
            </a:lvl2pPr>
            <a:lvl3pPr marL="1143000" indent="-228600" algn="l" rtl="0" eaLnBrk="0" fontAlgn="base" hangingPunct="0">
              <a:spcBef>
                <a:spcPct val="20000"/>
              </a:spcBef>
              <a:spcAft>
                <a:spcPct val="0"/>
              </a:spcAft>
              <a:buClr>
                <a:schemeClr val="tx1"/>
              </a:buClr>
              <a:buSzPct val="80000"/>
              <a:buFont typeface="Wingdings" panose="05000000000000000000" pitchFamily="2" charset="2"/>
              <a:buChar char="w"/>
              <a:defRPr sz="1600">
                <a:solidFill>
                  <a:schemeClr val="tx1"/>
                </a:solidFill>
                <a:latin typeface="+mn-lt"/>
              </a:defRPr>
            </a:lvl3pPr>
            <a:lvl4pPr marL="1600200" indent="-228600" algn="l" rtl="0" eaLnBrk="0" fontAlgn="base" hangingPunct="0">
              <a:spcBef>
                <a:spcPct val="20000"/>
              </a:spcBef>
              <a:spcAft>
                <a:spcPct val="0"/>
              </a:spcAft>
              <a:buClr>
                <a:schemeClr val="tx1"/>
              </a:buClr>
              <a:buSzPct val="50000"/>
              <a:buFont typeface="Wingdings" panose="05000000000000000000" pitchFamily="2" charset="2"/>
              <a:buChar char="w"/>
              <a:defRPr sz="1600" i="1">
                <a:solidFill>
                  <a:schemeClr val="tx1"/>
                </a:solidFill>
                <a:latin typeface="+mn-lt"/>
              </a:defRPr>
            </a:lvl4pPr>
            <a:lvl5pPr marL="2057400" indent="-228600" algn="l" rtl="0" eaLnBrk="0" fontAlgn="base" hangingPunct="0">
              <a:spcBef>
                <a:spcPct val="20000"/>
              </a:spcBef>
              <a:spcAft>
                <a:spcPct val="0"/>
              </a:spcAft>
              <a:buClr>
                <a:srgbClr val="003366"/>
              </a:buClr>
              <a:buSzPct val="80000"/>
              <a:buFont typeface="Wingdings" panose="05000000000000000000" pitchFamily="2" charset="2"/>
              <a:buChar char="¬"/>
              <a:defRPr sz="1000">
                <a:solidFill>
                  <a:schemeClr val="tx1"/>
                </a:solidFill>
                <a:latin typeface="+mn-lt"/>
              </a:defRPr>
            </a:lvl5pPr>
            <a:lvl6pPr marL="2514600" indent="-228600" algn="l" rtl="0" eaLnBrk="0" fontAlgn="base" hangingPunct="0">
              <a:spcBef>
                <a:spcPct val="20000"/>
              </a:spcBef>
              <a:spcAft>
                <a:spcPct val="0"/>
              </a:spcAft>
              <a:buClr>
                <a:srgbClr val="003366"/>
              </a:buClr>
              <a:buSzPct val="80000"/>
              <a:buFont typeface="Wingdings" pitchFamily="2" charset="2"/>
              <a:buChar char="¬"/>
              <a:defRPr sz="1000">
                <a:solidFill>
                  <a:schemeClr val="tx1"/>
                </a:solidFill>
                <a:latin typeface="+mn-lt"/>
              </a:defRPr>
            </a:lvl6pPr>
            <a:lvl7pPr marL="2971800" indent="-228600" algn="l" rtl="0" eaLnBrk="0" fontAlgn="base" hangingPunct="0">
              <a:spcBef>
                <a:spcPct val="20000"/>
              </a:spcBef>
              <a:spcAft>
                <a:spcPct val="0"/>
              </a:spcAft>
              <a:buClr>
                <a:srgbClr val="003366"/>
              </a:buClr>
              <a:buSzPct val="80000"/>
              <a:buFont typeface="Wingdings" pitchFamily="2" charset="2"/>
              <a:buChar char="¬"/>
              <a:defRPr sz="1000">
                <a:solidFill>
                  <a:schemeClr val="tx1"/>
                </a:solidFill>
                <a:latin typeface="+mn-lt"/>
              </a:defRPr>
            </a:lvl7pPr>
            <a:lvl8pPr marL="3429000" indent="-228600" algn="l" rtl="0" eaLnBrk="0" fontAlgn="base" hangingPunct="0">
              <a:spcBef>
                <a:spcPct val="20000"/>
              </a:spcBef>
              <a:spcAft>
                <a:spcPct val="0"/>
              </a:spcAft>
              <a:buClr>
                <a:srgbClr val="003366"/>
              </a:buClr>
              <a:buSzPct val="80000"/>
              <a:buFont typeface="Wingdings" pitchFamily="2" charset="2"/>
              <a:buChar char="¬"/>
              <a:defRPr sz="1000">
                <a:solidFill>
                  <a:schemeClr val="tx1"/>
                </a:solidFill>
                <a:latin typeface="+mn-lt"/>
              </a:defRPr>
            </a:lvl8pPr>
            <a:lvl9pPr marL="3886200" indent="-228600" algn="l" rtl="0" eaLnBrk="0" fontAlgn="base" hangingPunct="0">
              <a:spcBef>
                <a:spcPct val="20000"/>
              </a:spcBef>
              <a:spcAft>
                <a:spcPct val="0"/>
              </a:spcAft>
              <a:buClr>
                <a:srgbClr val="003366"/>
              </a:buClr>
              <a:buSzPct val="80000"/>
              <a:buFont typeface="Wingdings" pitchFamily="2" charset="2"/>
              <a:buChar char="¬"/>
              <a:defRPr sz="1000">
                <a:solidFill>
                  <a:schemeClr val="tx1"/>
                </a:solidFill>
                <a:latin typeface="+mn-lt"/>
              </a:defRPr>
            </a:lvl9pPr>
          </a:lstStyle>
          <a:p>
            <a:pPr marL="25400" indent="0">
              <a:buNone/>
              <a:defRPr/>
            </a:pPr>
            <a:r>
              <a:rPr kumimoji="0" lang="es-ES" kern="0" dirty="0">
                <a:solidFill>
                  <a:schemeClr val="tx1"/>
                </a:solidFill>
              </a:rPr>
              <a:t>-</a:t>
            </a:r>
            <a:r>
              <a:rPr kumimoji="0" lang="es-ES" sz="1600" kern="0" dirty="0" err="1">
                <a:solidFill>
                  <a:schemeClr val="tx1"/>
                </a:solidFill>
              </a:rPr>
              <a:t>Click</a:t>
            </a:r>
            <a:r>
              <a:rPr kumimoji="0" lang="es-ES" sz="1600" kern="0" dirty="0">
                <a:solidFill>
                  <a:schemeClr val="tx1"/>
                </a:solidFill>
              </a:rPr>
              <a:t> en </a:t>
            </a:r>
            <a:r>
              <a:rPr kumimoji="0" lang="es-ES" sz="1600" kern="0" dirty="0" err="1">
                <a:solidFill>
                  <a:schemeClr val="tx1"/>
                </a:solidFill>
              </a:rPr>
              <a:t>netx</a:t>
            </a:r>
            <a:endParaRPr lang="es-ES" sz="1600" kern="0" dirty="0">
              <a:solidFill>
                <a:schemeClr val="tx1"/>
              </a:solidFill>
            </a:endParaRPr>
          </a:p>
        </p:txBody>
      </p:sp>
      <p:sp useBgFill="1">
        <p:nvSpPr>
          <p:cNvPr id="11" name="Rectángulo 10">
            <a:hlinkClick r:id="rId2" action="ppaction://hlinksldjump"/>
          </p:cNvPr>
          <p:cNvSpPr/>
          <p:nvPr/>
        </p:nvSpPr>
        <p:spPr>
          <a:xfrm>
            <a:off x="7992932" y="108680"/>
            <a:ext cx="1075764" cy="579810"/>
          </a:xfrm>
          <a:prstGeom prst="rect">
            <a:avLst/>
          </a:prstGeom>
          <a:ln>
            <a:solidFill>
              <a:srgbClr val="FBFBFB"/>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2" name="Marcador de contenido 2">
            <a:extLst>
              <a:ext uri="{FF2B5EF4-FFF2-40B4-BE49-F238E27FC236}">
                <a16:creationId xmlns:a16="http://schemas.microsoft.com/office/drawing/2014/main" id="{AEFDFD48-1F76-43FC-B913-955755EF988C}"/>
              </a:ext>
            </a:extLst>
          </p:cNvPr>
          <p:cNvSpPr txBox="1">
            <a:spLocks/>
          </p:cNvSpPr>
          <p:nvPr/>
        </p:nvSpPr>
        <p:spPr bwMode="auto">
          <a:xfrm>
            <a:off x="4892140" y="764599"/>
            <a:ext cx="4348071" cy="943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82600" indent="-457200" algn="l" rtl="0" eaLnBrk="0" fontAlgn="base" hangingPunct="0">
              <a:spcBef>
                <a:spcPct val="50000"/>
              </a:spcBef>
              <a:spcAft>
                <a:spcPct val="0"/>
              </a:spcAft>
              <a:buClr>
                <a:schemeClr val="accent2"/>
              </a:buClr>
              <a:buSzPct val="125000"/>
              <a:buFont typeface="Webdings" panose="05030102010509060703" pitchFamily="18" charset="2"/>
              <a:buChar char="4"/>
              <a:defRPr sz="2800">
                <a:solidFill>
                  <a:srgbClr val="003399"/>
                </a:solidFill>
                <a:latin typeface="+mn-lt"/>
                <a:ea typeface="+mn-ea"/>
                <a:cs typeface="+mn-cs"/>
              </a:defRPr>
            </a:lvl1pPr>
            <a:lvl2pPr marL="769938" indent="-285750" algn="l" rtl="0" eaLnBrk="0" fontAlgn="base" hangingPunct="0">
              <a:spcBef>
                <a:spcPct val="20000"/>
              </a:spcBef>
              <a:spcAft>
                <a:spcPct val="0"/>
              </a:spcAft>
              <a:buClr>
                <a:schemeClr val="tx1"/>
              </a:buClr>
              <a:buFont typeface="Symbol" panose="05050102010706020507" pitchFamily="18" charset="2"/>
              <a:buChar char="·"/>
              <a:defRPr sz="2000">
                <a:solidFill>
                  <a:schemeClr val="tx1"/>
                </a:solidFill>
                <a:latin typeface="+mn-lt"/>
              </a:defRPr>
            </a:lvl2pPr>
            <a:lvl3pPr marL="1143000" indent="-228600" algn="l" rtl="0" eaLnBrk="0" fontAlgn="base" hangingPunct="0">
              <a:spcBef>
                <a:spcPct val="20000"/>
              </a:spcBef>
              <a:spcAft>
                <a:spcPct val="0"/>
              </a:spcAft>
              <a:buClr>
                <a:schemeClr val="tx1"/>
              </a:buClr>
              <a:buSzPct val="80000"/>
              <a:buFont typeface="Wingdings" panose="05000000000000000000" pitchFamily="2" charset="2"/>
              <a:buChar char="w"/>
              <a:defRPr sz="1600">
                <a:solidFill>
                  <a:schemeClr val="tx1"/>
                </a:solidFill>
                <a:latin typeface="+mn-lt"/>
              </a:defRPr>
            </a:lvl3pPr>
            <a:lvl4pPr marL="1600200" indent="-228600" algn="l" rtl="0" eaLnBrk="0" fontAlgn="base" hangingPunct="0">
              <a:spcBef>
                <a:spcPct val="20000"/>
              </a:spcBef>
              <a:spcAft>
                <a:spcPct val="0"/>
              </a:spcAft>
              <a:buClr>
                <a:schemeClr val="tx1"/>
              </a:buClr>
              <a:buSzPct val="50000"/>
              <a:buFont typeface="Wingdings" panose="05000000000000000000" pitchFamily="2" charset="2"/>
              <a:buChar char="w"/>
              <a:defRPr sz="1600" i="1">
                <a:solidFill>
                  <a:schemeClr val="tx1"/>
                </a:solidFill>
                <a:latin typeface="+mn-lt"/>
              </a:defRPr>
            </a:lvl4pPr>
            <a:lvl5pPr marL="2057400" indent="-228600" algn="l" rtl="0" eaLnBrk="0" fontAlgn="base" hangingPunct="0">
              <a:spcBef>
                <a:spcPct val="20000"/>
              </a:spcBef>
              <a:spcAft>
                <a:spcPct val="0"/>
              </a:spcAft>
              <a:buClr>
                <a:srgbClr val="003366"/>
              </a:buClr>
              <a:buSzPct val="80000"/>
              <a:buFont typeface="Wingdings" panose="05000000000000000000" pitchFamily="2" charset="2"/>
              <a:buChar char="¬"/>
              <a:defRPr sz="1000">
                <a:solidFill>
                  <a:schemeClr val="tx1"/>
                </a:solidFill>
                <a:latin typeface="+mn-lt"/>
              </a:defRPr>
            </a:lvl5pPr>
            <a:lvl6pPr marL="2514600" indent="-228600" algn="l" rtl="0" eaLnBrk="0" fontAlgn="base" hangingPunct="0">
              <a:spcBef>
                <a:spcPct val="20000"/>
              </a:spcBef>
              <a:spcAft>
                <a:spcPct val="0"/>
              </a:spcAft>
              <a:buClr>
                <a:srgbClr val="003366"/>
              </a:buClr>
              <a:buSzPct val="80000"/>
              <a:buFont typeface="Wingdings" pitchFamily="2" charset="2"/>
              <a:buChar char="¬"/>
              <a:defRPr sz="1000">
                <a:solidFill>
                  <a:schemeClr val="tx1"/>
                </a:solidFill>
                <a:latin typeface="+mn-lt"/>
              </a:defRPr>
            </a:lvl6pPr>
            <a:lvl7pPr marL="2971800" indent="-228600" algn="l" rtl="0" eaLnBrk="0" fontAlgn="base" hangingPunct="0">
              <a:spcBef>
                <a:spcPct val="20000"/>
              </a:spcBef>
              <a:spcAft>
                <a:spcPct val="0"/>
              </a:spcAft>
              <a:buClr>
                <a:srgbClr val="003366"/>
              </a:buClr>
              <a:buSzPct val="80000"/>
              <a:buFont typeface="Wingdings" pitchFamily="2" charset="2"/>
              <a:buChar char="¬"/>
              <a:defRPr sz="1000">
                <a:solidFill>
                  <a:schemeClr val="tx1"/>
                </a:solidFill>
                <a:latin typeface="+mn-lt"/>
              </a:defRPr>
            </a:lvl7pPr>
            <a:lvl8pPr marL="3429000" indent="-228600" algn="l" rtl="0" eaLnBrk="0" fontAlgn="base" hangingPunct="0">
              <a:spcBef>
                <a:spcPct val="20000"/>
              </a:spcBef>
              <a:spcAft>
                <a:spcPct val="0"/>
              </a:spcAft>
              <a:buClr>
                <a:srgbClr val="003366"/>
              </a:buClr>
              <a:buSzPct val="80000"/>
              <a:buFont typeface="Wingdings" pitchFamily="2" charset="2"/>
              <a:buChar char="¬"/>
              <a:defRPr sz="1000">
                <a:solidFill>
                  <a:schemeClr val="tx1"/>
                </a:solidFill>
                <a:latin typeface="+mn-lt"/>
              </a:defRPr>
            </a:lvl8pPr>
            <a:lvl9pPr marL="3886200" indent="-228600" algn="l" rtl="0" eaLnBrk="0" fontAlgn="base" hangingPunct="0">
              <a:spcBef>
                <a:spcPct val="20000"/>
              </a:spcBef>
              <a:spcAft>
                <a:spcPct val="0"/>
              </a:spcAft>
              <a:buClr>
                <a:srgbClr val="003366"/>
              </a:buClr>
              <a:buSzPct val="80000"/>
              <a:buFont typeface="Wingdings" pitchFamily="2" charset="2"/>
              <a:buChar char="¬"/>
              <a:defRPr sz="1000">
                <a:solidFill>
                  <a:schemeClr val="tx1"/>
                </a:solidFill>
                <a:latin typeface="+mn-lt"/>
              </a:defRPr>
            </a:lvl9pPr>
          </a:lstStyle>
          <a:p>
            <a:pPr marL="25400" indent="0">
              <a:buNone/>
              <a:defRPr/>
            </a:pPr>
            <a:r>
              <a:rPr kumimoji="0" lang="es-ES" kern="0" dirty="0">
                <a:solidFill>
                  <a:schemeClr val="tx1"/>
                </a:solidFill>
              </a:rPr>
              <a:t>-</a:t>
            </a:r>
            <a:r>
              <a:rPr kumimoji="0" lang="es-ES" sz="1600" kern="0" dirty="0">
                <a:solidFill>
                  <a:schemeClr val="tx1"/>
                </a:solidFill>
              </a:rPr>
              <a:t>Aceptar términos </a:t>
            </a:r>
            <a:r>
              <a:rPr kumimoji="0" lang="es-ES" sz="1600" kern="0" dirty="0">
                <a:solidFill>
                  <a:schemeClr val="tx1"/>
                </a:solidFill>
                <a:sym typeface="Wingdings" panose="05000000000000000000" pitchFamily="2" charset="2"/>
              </a:rPr>
              <a:t> </a:t>
            </a:r>
            <a:r>
              <a:rPr kumimoji="0" lang="es-ES" sz="1600" kern="0" dirty="0" err="1">
                <a:solidFill>
                  <a:schemeClr val="tx1"/>
                </a:solidFill>
                <a:sym typeface="Wingdings" panose="05000000000000000000" pitchFamily="2" charset="2"/>
              </a:rPr>
              <a:t>next</a:t>
            </a:r>
            <a:endParaRPr lang="es-ES" sz="1600" kern="0" dirty="0">
              <a:solidFill>
                <a:schemeClr val="tx1"/>
              </a:solidFill>
            </a:endParaRPr>
          </a:p>
        </p:txBody>
      </p:sp>
      <p:pic>
        <p:nvPicPr>
          <p:cNvPr id="4" name="Imagen 3">
            <a:extLst>
              <a:ext uri="{FF2B5EF4-FFF2-40B4-BE49-F238E27FC236}">
                <a16:creationId xmlns:a16="http://schemas.microsoft.com/office/drawing/2014/main" id="{3FCEB37A-595E-4681-9E8B-391697063008}"/>
              </a:ext>
            </a:extLst>
          </p:cNvPr>
          <p:cNvPicPr>
            <a:picLocks noChangeAspect="1"/>
          </p:cNvPicPr>
          <p:nvPr/>
        </p:nvPicPr>
        <p:blipFill>
          <a:blip r:embed="rId3"/>
          <a:stretch>
            <a:fillRect/>
          </a:stretch>
        </p:blipFill>
        <p:spPr>
          <a:xfrm>
            <a:off x="226604" y="1730829"/>
            <a:ext cx="4103867" cy="3119203"/>
          </a:xfrm>
          <a:prstGeom prst="rect">
            <a:avLst/>
          </a:prstGeom>
        </p:spPr>
      </p:pic>
      <p:pic>
        <p:nvPicPr>
          <p:cNvPr id="7" name="Imagen 6">
            <a:extLst>
              <a:ext uri="{FF2B5EF4-FFF2-40B4-BE49-F238E27FC236}">
                <a16:creationId xmlns:a16="http://schemas.microsoft.com/office/drawing/2014/main" id="{C077036E-C329-444B-ADF6-10F5BC880352}"/>
              </a:ext>
            </a:extLst>
          </p:cNvPr>
          <p:cNvPicPr>
            <a:picLocks noChangeAspect="1"/>
          </p:cNvPicPr>
          <p:nvPr/>
        </p:nvPicPr>
        <p:blipFill>
          <a:blip r:embed="rId4"/>
          <a:stretch>
            <a:fillRect/>
          </a:stretch>
        </p:blipFill>
        <p:spPr>
          <a:xfrm>
            <a:off x="4613079" y="1729163"/>
            <a:ext cx="4348071" cy="3400049"/>
          </a:xfrm>
          <a:prstGeom prst="rect">
            <a:avLst/>
          </a:prstGeom>
        </p:spPr>
      </p:pic>
    </p:spTree>
    <p:extLst>
      <p:ext uri="{BB962C8B-B14F-4D97-AF65-F5344CB8AC3E}">
        <p14:creationId xmlns:p14="http://schemas.microsoft.com/office/powerpoint/2010/main" val="3751173808"/>
      </p:ext>
    </p:extLst>
  </p:cSld>
  <p:clrMapOvr>
    <a:masterClrMapping/>
  </p:clrMapOvr>
  <mc:AlternateContent xmlns:mc="http://schemas.openxmlformats.org/markup-compatibility/2006" xmlns:p14="http://schemas.microsoft.com/office/powerpoint/2010/main">
    <mc:Choice Requires="p14">
      <p:transition p14:dur="0" advTm="5000"/>
    </mc:Choice>
    <mc:Fallback xmlns="">
      <p:transition advTm="500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1 Título"/>
          <p:cNvSpPr txBox="1">
            <a:spLocks/>
          </p:cNvSpPr>
          <p:nvPr/>
        </p:nvSpPr>
        <p:spPr bwMode="auto">
          <a:xfrm>
            <a:off x="467544" y="6464"/>
            <a:ext cx="6480720" cy="6588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2pPr>
            <a:lvl3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3pPr>
            <a:lvl4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4pPr>
            <a:lvl5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algn="l"/>
            <a:r>
              <a:rPr lang="es-ES" altLang="es-CO" sz="3200" b="1" dirty="0"/>
              <a:t>INSTALAR NODE JS</a:t>
            </a:r>
          </a:p>
        </p:txBody>
      </p:sp>
      <p:cxnSp>
        <p:nvCxnSpPr>
          <p:cNvPr id="9" name="Conector recto 8"/>
          <p:cNvCxnSpPr/>
          <p:nvPr/>
        </p:nvCxnSpPr>
        <p:spPr>
          <a:xfrm>
            <a:off x="467544" y="726544"/>
            <a:ext cx="8064896"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Marcador de contenido 2"/>
          <p:cNvSpPr txBox="1">
            <a:spLocks/>
          </p:cNvSpPr>
          <p:nvPr/>
        </p:nvSpPr>
        <p:spPr bwMode="auto">
          <a:xfrm>
            <a:off x="467544" y="787812"/>
            <a:ext cx="4348071" cy="943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82600" indent="-457200" algn="l" rtl="0" eaLnBrk="0" fontAlgn="base" hangingPunct="0">
              <a:spcBef>
                <a:spcPct val="50000"/>
              </a:spcBef>
              <a:spcAft>
                <a:spcPct val="0"/>
              </a:spcAft>
              <a:buClr>
                <a:schemeClr val="accent2"/>
              </a:buClr>
              <a:buSzPct val="125000"/>
              <a:buFont typeface="Webdings" panose="05030102010509060703" pitchFamily="18" charset="2"/>
              <a:buChar char="4"/>
              <a:defRPr sz="2800">
                <a:solidFill>
                  <a:srgbClr val="003399"/>
                </a:solidFill>
                <a:latin typeface="+mn-lt"/>
                <a:ea typeface="+mn-ea"/>
                <a:cs typeface="+mn-cs"/>
              </a:defRPr>
            </a:lvl1pPr>
            <a:lvl2pPr marL="769938" indent="-285750" algn="l" rtl="0" eaLnBrk="0" fontAlgn="base" hangingPunct="0">
              <a:spcBef>
                <a:spcPct val="20000"/>
              </a:spcBef>
              <a:spcAft>
                <a:spcPct val="0"/>
              </a:spcAft>
              <a:buClr>
                <a:schemeClr val="tx1"/>
              </a:buClr>
              <a:buFont typeface="Symbol" panose="05050102010706020507" pitchFamily="18" charset="2"/>
              <a:buChar char="·"/>
              <a:defRPr sz="2000">
                <a:solidFill>
                  <a:schemeClr val="tx1"/>
                </a:solidFill>
                <a:latin typeface="+mn-lt"/>
              </a:defRPr>
            </a:lvl2pPr>
            <a:lvl3pPr marL="1143000" indent="-228600" algn="l" rtl="0" eaLnBrk="0" fontAlgn="base" hangingPunct="0">
              <a:spcBef>
                <a:spcPct val="20000"/>
              </a:spcBef>
              <a:spcAft>
                <a:spcPct val="0"/>
              </a:spcAft>
              <a:buClr>
                <a:schemeClr val="tx1"/>
              </a:buClr>
              <a:buSzPct val="80000"/>
              <a:buFont typeface="Wingdings" panose="05000000000000000000" pitchFamily="2" charset="2"/>
              <a:buChar char="w"/>
              <a:defRPr sz="1600">
                <a:solidFill>
                  <a:schemeClr val="tx1"/>
                </a:solidFill>
                <a:latin typeface="+mn-lt"/>
              </a:defRPr>
            </a:lvl3pPr>
            <a:lvl4pPr marL="1600200" indent="-228600" algn="l" rtl="0" eaLnBrk="0" fontAlgn="base" hangingPunct="0">
              <a:spcBef>
                <a:spcPct val="20000"/>
              </a:spcBef>
              <a:spcAft>
                <a:spcPct val="0"/>
              </a:spcAft>
              <a:buClr>
                <a:schemeClr val="tx1"/>
              </a:buClr>
              <a:buSzPct val="50000"/>
              <a:buFont typeface="Wingdings" panose="05000000000000000000" pitchFamily="2" charset="2"/>
              <a:buChar char="w"/>
              <a:defRPr sz="1600" i="1">
                <a:solidFill>
                  <a:schemeClr val="tx1"/>
                </a:solidFill>
                <a:latin typeface="+mn-lt"/>
              </a:defRPr>
            </a:lvl4pPr>
            <a:lvl5pPr marL="2057400" indent="-228600" algn="l" rtl="0" eaLnBrk="0" fontAlgn="base" hangingPunct="0">
              <a:spcBef>
                <a:spcPct val="20000"/>
              </a:spcBef>
              <a:spcAft>
                <a:spcPct val="0"/>
              </a:spcAft>
              <a:buClr>
                <a:srgbClr val="003366"/>
              </a:buClr>
              <a:buSzPct val="80000"/>
              <a:buFont typeface="Wingdings" panose="05000000000000000000" pitchFamily="2" charset="2"/>
              <a:buChar char="¬"/>
              <a:defRPr sz="1000">
                <a:solidFill>
                  <a:schemeClr val="tx1"/>
                </a:solidFill>
                <a:latin typeface="+mn-lt"/>
              </a:defRPr>
            </a:lvl5pPr>
            <a:lvl6pPr marL="2514600" indent="-228600" algn="l" rtl="0" eaLnBrk="0" fontAlgn="base" hangingPunct="0">
              <a:spcBef>
                <a:spcPct val="20000"/>
              </a:spcBef>
              <a:spcAft>
                <a:spcPct val="0"/>
              </a:spcAft>
              <a:buClr>
                <a:srgbClr val="003366"/>
              </a:buClr>
              <a:buSzPct val="80000"/>
              <a:buFont typeface="Wingdings" pitchFamily="2" charset="2"/>
              <a:buChar char="¬"/>
              <a:defRPr sz="1000">
                <a:solidFill>
                  <a:schemeClr val="tx1"/>
                </a:solidFill>
                <a:latin typeface="+mn-lt"/>
              </a:defRPr>
            </a:lvl6pPr>
            <a:lvl7pPr marL="2971800" indent="-228600" algn="l" rtl="0" eaLnBrk="0" fontAlgn="base" hangingPunct="0">
              <a:spcBef>
                <a:spcPct val="20000"/>
              </a:spcBef>
              <a:spcAft>
                <a:spcPct val="0"/>
              </a:spcAft>
              <a:buClr>
                <a:srgbClr val="003366"/>
              </a:buClr>
              <a:buSzPct val="80000"/>
              <a:buFont typeface="Wingdings" pitchFamily="2" charset="2"/>
              <a:buChar char="¬"/>
              <a:defRPr sz="1000">
                <a:solidFill>
                  <a:schemeClr val="tx1"/>
                </a:solidFill>
                <a:latin typeface="+mn-lt"/>
              </a:defRPr>
            </a:lvl7pPr>
            <a:lvl8pPr marL="3429000" indent="-228600" algn="l" rtl="0" eaLnBrk="0" fontAlgn="base" hangingPunct="0">
              <a:spcBef>
                <a:spcPct val="20000"/>
              </a:spcBef>
              <a:spcAft>
                <a:spcPct val="0"/>
              </a:spcAft>
              <a:buClr>
                <a:srgbClr val="003366"/>
              </a:buClr>
              <a:buSzPct val="80000"/>
              <a:buFont typeface="Wingdings" pitchFamily="2" charset="2"/>
              <a:buChar char="¬"/>
              <a:defRPr sz="1000">
                <a:solidFill>
                  <a:schemeClr val="tx1"/>
                </a:solidFill>
                <a:latin typeface="+mn-lt"/>
              </a:defRPr>
            </a:lvl8pPr>
            <a:lvl9pPr marL="3886200" indent="-228600" algn="l" rtl="0" eaLnBrk="0" fontAlgn="base" hangingPunct="0">
              <a:spcBef>
                <a:spcPct val="20000"/>
              </a:spcBef>
              <a:spcAft>
                <a:spcPct val="0"/>
              </a:spcAft>
              <a:buClr>
                <a:srgbClr val="003366"/>
              </a:buClr>
              <a:buSzPct val="80000"/>
              <a:buFont typeface="Wingdings" pitchFamily="2" charset="2"/>
              <a:buChar char="¬"/>
              <a:defRPr sz="1000">
                <a:solidFill>
                  <a:schemeClr val="tx1"/>
                </a:solidFill>
                <a:latin typeface="+mn-lt"/>
              </a:defRPr>
            </a:lvl9pPr>
          </a:lstStyle>
          <a:p>
            <a:pPr marL="25400" indent="0">
              <a:buNone/>
              <a:defRPr/>
            </a:pPr>
            <a:r>
              <a:rPr kumimoji="0" lang="es-ES" kern="0" dirty="0">
                <a:solidFill>
                  <a:schemeClr val="tx1"/>
                </a:solidFill>
              </a:rPr>
              <a:t>-</a:t>
            </a:r>
            <a:r>
              <a:rPr kumimoji="0" lang="es-ES" sz="1600" kern="0" dirty="0" err="1">
                <a:solidFill>
                  <a:schemeClr val="tx1"/>
                </a:solidFill>
              </a:rPr>
              <a:t>Click</a:t>
            </a:r>
            <a:r>
              <a:rPr kumimoji="0" lang="es-ES" sz="1600" kern="0" dirty="0">
                <a:solidFill>
                  <a:schemeClr val="tx1"/>
                </a:solidFill>
              </a:rPr>
              <a:t> en </a:t>
            </a:r>
            <a:r>
              <a:rPr kumimoji="0" lang="es-ES" sz="1600" kern="0" dirty="0" err="1">
                <a:solidFill>
                  <a:schemeClr val="tx1"/>
                </a:solidFill>
              </a:rPr>
              <a:t>netx</a:t>
            </a:r>
            <a:endParaRPr lang="es-ES" sz="1600" kern="0" dirty="0">
              <a:solidFill>
                <a:schemeClr val="tx1"/>
              </a:solidFill>
            </a:endParaRPr>
          </a:p>
        </p:txBody>
      </p:sp>
      <p:sp useBgFill="1">
        <p:nvSpPr>
          <p:cNvPr id="11" name="Rectángulo 10">
            <a:hlinkClick r:id="rId2" action="ppaction://hlinksldjump"/>
          </p:cNvPr>
          <p:cNvSpPr/>
          <p:nvPr/>
        </p:nvSpPr>
        <p:spPr>
          <a:xfrm>
            <a:off x="7992932" y="108680"/>
            <a:ext cx="1075764" cy="579810"/>
          </a:xfrm>
          <a:prstGeom prst="rect">
            <a:avLst/>
          </a:prstGeom>
          <a:ln>
            <a:solidFill>
              <a:srgbClr val="FBFBFB"/>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2" name="Marcador de contenido 2">
            <a:extLst>
              <a:ext uri="{FF2B5EF4-FFF2-40B4-BE49-F238E27FC236}">
                <a16:creationId xmlns:a16="http://schemas.microsoft.com/office/drawing/2014/main" id="{AEFDFD48-1F76-43FC-B913-955755EF988C}"/>
              </a:ext>
            </a:extLst>
          </p:cNvPr>
          <p:cNvSpPr txBox="1">
            <a:spLocks/>
          </p:cNvSpPr>
          <p:nvPr/>
        </p:nvSpPr>
        <p:spPr bwMode="auto">
          <a:xfrm>
            <a:off x="4892140" y="764599"/>
            <a:ext cx="4348071" cy="943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82600" indent="-457200" algn="l" rtl="0" eaLnBrk="0" fontAlgn="base" hangingPunct="0">
              <a:spcBef>
                <a:spcPct val="50000"/>
              </a:spcBef>
              <a:spcAft>
                <a:spcPct val="0"/>
              </a:spcAft>
              <a:buClr>
                <a:schemeClr val="accent2"/>
              </a:buClr>
              <a:buSzPct val="125000"/>
              <a:buFont typeface="Webdings" panose="05030102010509060703" pitchFamily="18" charset="2"/>
              <a:buChar char="4"/>
              <a:defRPr sz="2800">
                <a:solidFill>
                  <a:srgbClr val="003399"/>
                </a:solidFill>
                <a:latin typeface="+mn-lt"/>
                <a:ea typeface="+mn-ea"/>
                <a:cs typeface="+mn-cs"/>
              </a:defRPr>
            </a:lvl1pPr>
            <a:lvl2pPr marL="769938" indent="-285750" algn="l" rtl="0" eaLnBrk="0" fontAlgn="base" hangingPunct="0">
              <a:spcBef>
                <a:spcPct val="20000"/>
              </a:spcBef>
              <a:spcAft>
                <a:spcPct val="0"/>
              </a:spcAft>
              <a:buClr>
                <a:schemeClr val="tx1"/>
              </a:buClr>
              <a:buFont typeface="Symbol" panose="05050102010706020507" pitchFamily="18" charset="2"/>
              <a:buChar char="·"/>
              <a:defRPr sz="2000">
                <a:solidFill>
                  <a:schemeClr val="tx1"/>
                </a:solidFill>
                <a:latin typeface="+mn-lt"/>
              </a:defRPr>
            </a:lvl2pPr>
            <a:lvl3pPr marL="1143000" indent="-228600" algn="l" rtl="0" eaLnBrk="0" fontAlgn="base" hangingPunct="0">
              <a:spcBef>
                <a:spcPct val="20000"/>
              </a:spcBef>
              <a:spcAft>
                <a:spcPct val="0"/>
              </a:spcAft>
              <a:buClr>
                <a:schemeClr val="tx1"/>
              </a:buClr>
              <a:buSzPct val="80000"/>
              <a:buFont typeface="Wingdings" panose="05000000000000000000" pitchFamily="2" charset="2"/>
              <a:buChar char="w"/>
              <a:defRPr sz="1600">
                <a:solidFill>
                  <a:schemeClr val="tx1"/>
                </a:solidFill>
                <a:latin typeface="+mn-lt"/>
              </a:defRPr>
            </a:lvl3pPr>
            <a:lvl4pPr marL="1600200" indent="-228600" algn="l" rtl="0" eaLnBrk="0" fontAlgn="base" hangingPunct="0">
              <a:spcBef>
                <a:spcPct val="20000"/>
              </a:spcBef>
              <a:spcAft>
                <a:spcPct val="0"/>
              </a:spcAft>
              <a:buClr>
                <a:schemeClr val="tx1"/>
              </a:buClr>
              <a:buSzPct val="50000"/>
              <a:buFont typeface="Wingdings" panose="05000000000000000000" pitchFamily="2" charset="2"/>
              <a:buChar char="w"/>
              <a:defRPr sz="1600" i="1">
                <a:solidFill>
                  <a:schemeClr val="tx1"/>
                </a:solidFill>
                <a:latin typeface="+mn-lt"/>
              </a:defRPr>
            </a:lvl4pPr>
            <a:lvl5pPr marL="2057400" indent="-228600" algn="l" rtl="0" eaLnBrk="0" fontAlgn="base" hangingPunct="0">
              <a:spcBef>
                <a:spcPct val="20000"/>
              </a:spcBef>
              <a:spcAft>
                <a:spcPct val="0"/>
              </a:spcAft>
              <a:buClr>
                <a:srgbClr val="003366"/>
              </a:buClr>
              <a:buSzPct val="80000"/>
              <a:buFont typeface="Wingdings" panose="05000000000000000000" pitchFamily="2" charset="2"/>
              <a:buChar char="¬"/>
              <a:defRPr sz="1000">
                <a:solidFill>
                  <a:schemeClr val="tx1"/>
                </a:solidFill>
                <a:latin typeface="+mn-lt"/>
              </a:defRPr>
            </a:lvl5pPr>
            <a:lvl6pPr marL="2514600" indent="-228600" algn="l" rtl="0" eaLnBrk="0" fontAlgn="base" hangingPunct="0">
              <a:spcBef>
                <a:spcPct val="20000"/>
              </a:spcBef>
              <a:spcAft>
                <a:spcPct val="0"/>
              </a:spcAft>
              <a:buClr>
                <a:srgbClr val="003366"/>
              </a:buClr>
              <a:buSzPct val="80000"/>
              <a:buFont typeface="Wingdings" pitchFamily="2" charset="2"/>
              <a:buChar char="¬"/>
              <a:defRPr sz="1000">
                <a:solidFill>
                  <a:schemeClr val="tx1"/>
                </a:solidFill>
                <a:latin typeface="+mn-lt"/>
              </a:defRPr>
            </a:lvl6pPr>
            <a:lvl7pPr marL="2971800" indent="-228600" algn="l" rtl="0" eaLnBrk="0" fontAlgn="base" hangingPunct="0">
              <a:spcBef>
                <a:spcPct val="20000"/>
              </a:spcBef>
              <a:spcAft>
                <a:spcPct val="0"/>
              </a:spcAft>
              <a:buClr>
                <a:srgbClr val="003366"/>
              </a:buClr>
              <a:buSzPct val="80000"/>
              <a:buFont typeface="Wingdings" pitchFamily="2" charset="2"/>
              <a:buChar char="¬"/>
              <a:defRPr sz="1000">
                <a:solidFill>
                  <a:schemeClr val="tx1"/>
                </a:solidFill>
                <a:latin typeface="+mn-lt"/>
              </a:defRPr>
            </a:lvl7pPr>
            <a:lvl8pPr marL="3429000" indent="-228600" algn="l" rtl="0" eaLnBrk="0" fontAlgn="base" hangingPunct="0">
              <a:spcBef>
                <a:spcPct val="20000"/>
              </a:spcBef>
              <a:spcAft>
                <a:spcPct val="0"/>
              </a:spcAft>
              <a:buClr>
                <a:srgbClr val="003366"/>
              </a:buClr>
              <a:buSzPct val="80000"/>
              <a:buFont typeface="Wingdings" pitchFamily="2" charset="2"/>
              <a:buChar char="¬"/>
              <a:defRPr sz="1000">
                <a:solidFill>
                  <a:schemeClr val="tx1"/>
                </a:solidFill>
                <a:latin typeface="+mn-lt"/>
              </a:defRPr>
            </a:lvl8pPr>
            <a:lvl9pPr marL="3886200" indent="-228600" algn="l" rtl="0" eaLnBrk="0" fontAlgn="base" hangingPunct="0">
              <a:spcBef>
                <a:spcPct val="20000"/>
              </a:spcBef>
              <a:spcAft>
                <a:spcPct val="0"/>
              </a:spcAft>
              <a:buClr>
                <a:srgbClr val="003366"/>
              </a:buClr>
              <a:buSzPct val="80000"/>
              <a:buFont typeface="Wingdings" pitchFamily="2" charset="2"/>
              <a:buChar char="¬"/>
              <a:defRPr sz="1000">
                <a:solidFill>
                  <a:schemeClr val="tx1"/>
                </a:solidFill>
                <a:latin typeface="+mn-lt"/>
              </a:defRPr>
            </a:lvl9pPr>
          </a:lstStyle>
          <a:p>
            <a:pPr marL="25400" indent="0">
              <a:buNone/>
              <a:defRPr/>
            </a:pPr>
            <a:r>
              <a:rPr kumimoji="0" lang="es-ES" kern="0" dirty="0">
                <a:solidFill>
                  <a:schemeClr val="tx1"/>
                </a:solidFill>
              </a:rPr>
              <a:t>-</a:t>
            </a:r>
            <a:r>
              <a:rPr kumimoji="0" lang="es-ES" sz="1600" kern="0" dirty="0" err="1">
                <a:solidFill>
                  <a:schemeClr val="tx1"/>
                </a:solidFill>
              </a:rPr>
              <a:t>Click</a:t>
            </a:r>
            <a:r>
              <a:rPr kumimoji="0" lang="es-ES" sz="1600" kern="0" dirty="0">
                <a:solidFill>
                  <a:schemeClr val="tx1"/>
                </a:solidFill>
              </a:rPr>
              <a:t> </a:t>
            </a:r>
            <a:r>
              <a:rPr kumimoji="0" lang="es-ES" sz="1600" kern="0" dirty="0" err="1">
                <a:solidFill>
                  <a:schemeClr val="tx1"/>
                </a:solidFill>
                <a:sym typeface="Wingdings" panose="05000000000000000000" pitchFamily="2" charset="2"/>
              </a:rPr>
              <a:t>next</a:t>
            </a:r>
            <a:endParaRPr lang="es-ES" sz="1600" kern="0" dirty="0">
              <a:solidFill>
                <a:schemeClr val="tx1"/>
              </a:solidFill>
            </a:endParaRPr>
          </a:p>
        </p:txBody>
      </p:sp>
      <p:pic>
        <p:nvPicPr>
          <p:cNvPr id="3" name="Imagen 2">
            <a:extLst>
              <a:ext uri="{FF2B5EF4-FFF2-40B4-BE49-F238E27FC236}">
                <a16:creationId xmlns:a16="http://schemas.microsoft.com/office/drawing/2014/main" id="{BAD5FF87-9D3A-4657-B52A-BCA29C4559FB}"/>
              </a:ext>
            </a:extLst>
          </p:cNvPr>
          <p:cNvPicPr>
            <a:picLocks noChangeAspect="1"/>
          </p:cNvPicPr>
          <p:nvPr/>
        </p:nvPicPr>
        <p:blipFill>
          <a:blip r:embed="rId3"/>
          <a:stretch>
            <a:fillRect/>
          </a:stretch>
        </p:blipFill>
        <p:spPr>
          <a:xfrm>
            <a:off x="467544" y="1625448"/>
            <a:ext cx="4212801" cy="3301740"/>
          </a:xfrm>
          <a:prstGeom prst="rect">
            <a:avLst/>
          </a:prstGeom>
        </p:spPr>
      </p:pic>
      <p:pic>
        <p:nvPicPr>
          <p:cNvPr id="6" name="Imagen 5">
            <a:extLst>
              <a:ext uri="{FF2B5EF4-FFF2-40B4-BE49-F238E27FC236}">
                <a16:creationId xmlns:a16="http://schemas.microsoft.com/office/drawing/2014/main" id="{C6C1A73E-23AD-416B-AB48-3E469735A62A}"/>
              </a:ext>
            </a:extLst>
          </p:cNvPr>
          <p:cNvPicPr>
            <a:picLocks noChangeAspect="1"/>
          </p:cNvPicPr>
          <p:nvPr/>
        </p:nvPicPr>
        <p:blipFill>
          <a:blip r:embed="rId4"/>
          <a:stretch>
            <a:fillRect/>
          </a:stretch>
        </p:blipFill>
        <p:spPr>
          <a:xfrm>
            <a:off x="4815615" y="1662923"/>
            <a:ext cx="4130558" cy="3226789"/>
          </a:xfrm>
          <a:prstGeom prst="rect">
            <a:avLst/>
          </a:prstGeom>
        </p:spPr>
      </p:pic>
    </p:spTree>
    <p:extLst>
      <p:ext uri="{BB962C8B-B14F-4D97-AF65-F5344CB8AC3E}">
        <p14:creationId xmlns:p14="http://schemas.microsoft.com/office/powerpoint/2010/main" val="3467193102"/>
      </p:ext>
    </p:extLst>
  </p:cSld>
  <p:clrMapOvr>
    <a:masterClrMapping/>
  </p:clrMapOvr>
  <mc:AlternateContent xmlns:mc="http://schemas.openxmlformats.org/markup-compatibility/2006" xmlns:p14="http://schemas.microsoft.com/office/powerpoint/2010/main">
    <mc:Choice Requires="p14">
      <p:transition p14:dur="0" advTm="5000"/>
    </mc:Choice>
    <mc:Fallback xmlns="">
      <p:transition advTm="500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1 Título"/>
          <p:cNvSpPr txBox="1">
            <a:spLocks/>
          </p:cNvSpPr>
          <p:nvPr/>
        </p:nvSpPr>
        <p:spPr bwMode="auto">
          <a:xfrm>
            <a:off x="467544" y="6464"/>
            <a:ext cx="6480720" cy="6588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2pPr>
            <a:lvl3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3pPr>
            <a:lvl4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4pPr>
            <a:lvl5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algn="l"/>
            <a:r>
              <a:rPr lang="es-ES" altLang="es-CO" sz="3200" b="1" dirty="0"/>
              <a:t>INSTALAR NODE JS</a:t>
            </a:r>
          </a:p>
        </p:txBody>
      </p:sp>
      <p:cxnSp>
        <p:nvCxnSpPr>
          <p:cNvPr id="9" name="Conector recto 8"/>
          <p:cNvCxnSpPr/>
          <p:nvPr/>
        </p:nvCxnSpPr>
        <p:spPr>
          <a:xfrm>
            <a:off x="467544" y="726544"/>
            <a:ext cx="8064896"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Marcador de contenido 2"/>
          <p:cNvSpPr txBox="1">
            <a:spLocks/>
          </p:cNvSpPr>
          <p:nvPr/>
        </p:nvSpPr>
        <p:spPr bwMode="auto">
          <a:xfrm>
            <a:off x="347995" y="787812"/>
            <a:ext cx="4348071" cy="943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82600" indent="-457200" algn="l" rtl="0" eaLnBrk="0" fontAlgn="base" hangingPunct="0">
              <a:spcBef>
                <a:spcPct val="50000"/>
              </a:spcBef>
              <a:spcAft>
                <a:spcPct val="0"/>
              </a:spcAft>
              <a:buClr>
                <a:schemeClr val="accent2"/>
              </a:buClr>
              <a:buSzPct val="125000"/>
              <a:buFont typeface="Webdings" panose="05030102010509060703" pitchFamily="18" charset="2"/>
              <a:buChar char="4"/>
              <a:defRPr sz="2800">
                <a:solidFill>
                  <a:srgbClr val="003399"/>
                </a:solidFill>
                <a:latin typeface="+mn-lt"/>
                <a:ea typeface="+mn-ea"/>
                <a:cs typeface="+mn-cs"/>
              </a:defRPr>
            </a:lvl1pPr>
            <a:lvl2pPr marL="769938" indent="-285750" algn="l" rtl="0" eaLnBrk="0" fontAlgn="base" hangingPunct="0">
              <a:spcBef>
                <a:spcPct val="20000"/>
              </a:spcBef>
              <a:spcAft>
                <a:spcPct val="0"/>
              </a:spcAft>
              <a:buClr>
                <a:schemeClr val="tx1"/>
              </a:buClr>
              <a:buFont typeface="Symbol" panose="05050102010706020507" pitchFamily="18" charset="2"/>
              <a:buChar char="·"/>
              <a:defRPr sz="2000">
                <a:solidFill>
                  <a:schemeClr val="tx1"/>
                </a:solidFill>
                <a:latin typeface="+mn-lt"/>
              </a:defRPr>
            </a:lvl2pPr>
            <a:lvl3pPr marL="1143000" indent="-228600" algn="l" rtl="0" eaLnBrk="0" fontAlgn="base" hangingPunct="0">
              <a:spcBef>
                <a:spcPct val="20000"/>
              </a:spcBef>
              <a:spcAft>
                <a:spcPct val="0"/>
              </a:spcAft>
              <a:buClr>
                <a:schemeClr val="tx1"/>
              </a:buClr>
              <a:buSzPct val="80000"/>
              <a:buFont typeface="Wingdings" panose="05000000000000000000" pitchFamily="2" charset="2"/>
              <a:buChar char="w"/>
              <a:defRPr sz="1600">
                <a:solidFill>
                  <a:schemeClr val="tx1"/>
                </a:solidFill>
                <a:latin typeface="+mn-lt"/>
              </a:defRPr>
            </a:lvl3pPr>
            <a:lvl4pPr marL="1600200" indent="-228600" algn="l" rtl="0" eaLnBrk="0" fontAlgn="base" hangingPunct="0">
              <a:spcBef>
                <a:spcPct val="20000"/>
              </a:spcBef>
              <a:spcAft>
                <a:spcPct val="0"/>
              </a:spcAft>
              <a:buClr>
                <a:schemeClr val="tx1"/>
              </a:buClr>
              <a:buSzPct val="50000"/>
              <a:buFont typeface="Wingdings" panose="05000000000000000000" pitchFamily="2" charset="2"/>
              <a:buChar char="w"/>
              <a:defRPr sz="1600" i="1">
                <a:solidFill>
                  <a:schemeClr val="tx1"/>
                </a:solidFill>
                <a:latin typeface="+mn-lt"/>
              </a:defRPr>
            </a:lvl4pPr>
            <a:lvl5pPr marL="2057400" indent="-228600" algn="l" rtl="0" eaLnBrk="0" fontAlgn="base" hangingPunct="0">
              <a:spcBef>
                <a:spcPct val="20000"/>
              </a:spcBef>
              <a:spcAft>
                <a:spcPct val="0"/>
              </a:spcAft>
              <a:buClr>
                <a:srgbClr val="003366"/>
              </a:buClr>
              <a:buSzPct val="80000"/>
              <a:buFont typeface="Wingdings" panose="05000000000000000000" pitchFamily="2" charset="2"/>
              <a:buChar char="¬"/>
              <a:defRPr sz="1000">
                <a:solidFill>
                  <a:schemeClr val="tx1"/>
                </a:solidFill>
                <a:latin typeface="+mn-lt"/>
              </a:defRPr>
            </a:lvl5pPr>
            <a:lvl6pPr marL="2514600" indent="-228600" algn="l" rtl="0" eaLnBrk="0" fontAlgn="base" hangingPunct="0">
              <a:spcBef>
                <a:spcPct val="20000"/>
              </a:spcBef>
              <a:spcAft>
                <a:spcPct val="0"/>
              </a:spcAft>
              <a:buClr>
                <a:srgbClr val="003366"/>
              </a:buClr>
              <a:buSzPct val="80000"/>
              <a:buFont typeface="Wingdings" pitchFamily="2" charset="2"/>
              <a:buChar char="¬"/>
              <a:defRPr sz="1000">
                <a:solidFill>
                  <a:schemeClr val="tx1"/>
                </a:solidFill>
                <a:latin typeface="+mn-lt"/>
              </a:defRPr>
            </a:lvl6pPr>
            <a:lvl7pPr marL="2971800" indent="-228600" algn="l" rtl="0" eaLnBrk="0" fontAlgn="base" hangingPunct="0">
              <a:spcBef>
                <a:spcPct val="20000"/>
              </a:spcBef>
              <a:spcAft>
                <a:spcPct val="0"/>
              </a:spcAft>
              <a:buClr>
                <a:srgbClr val="003366"/>
              </a:buClr>
              <a:buSzPct val="80000"/>
              <a:buFont typeface="Wingdings" pitchFamily="2" charset="2"/>
              <a:buChar char="¬"/>
              <a:defRPr sz="1000">
                <a:solidFill>
                  <a:schemeClr val="tx1"/>
                </a:solidFill>
                <a:latin typeface="+mn-lt"/>
              </a:defRPr>
            </a:lvl7pPr>
            <a:lvl8pPr marL="3429000" indent="-228600" algn="l" rtl="0" eaLnBrk="0" fontAlgn="base" hangingPunct="0">
              <a:spcBef>
                <a:spcPct val="20000"/>
              </a:spcBef>
              <a:spcAft>
                <a:spcPct val="0"/>
              </a:spcAft>
              <a:buClr>
                <a:srgbClr val="003366"/>
              </a:buClr>
              <a:buSzPct val="80000"/>
              <a:buFont typeface="Wingdings" pitchFamily="2" charset="2"/>
              <a:buChar char="¬"/>
              <a:defRPr sz="1000">
                <a:solidFill>
                  <a:schemeClr val="tx1"/>
                </a:solidFill>
                <a:latin typeface="+mn-lt"/>
              </a:defRPr>
            </a:lvl8pPr>
            <a:lvl9pPr marL="3886200" indent="-228600" algn="l" rtl="0" eaLnBrk="0" fontAlgn="base" hangingPunct="0">
              <a:spcBef>
                <a:spcPct val="20000"/>
              </a:spcBef>
              <a:spcAft>
                <a:spcPct val="0"/>
              </a:spcAft>
              <a:buClr>
                <a:srgbClr val="003366"/>
              </a:buClr>
              <a:buSzPct val="80000"/>
              <a:buFont typeface="Wingdings" pitchFamily="2" charset="2"/>
              <a:buChar char="¬"/>
              <a:defRPr sz="1000">
                <a:solidFill>
                  <a:schemeClr val="tx1"/>
                </a:solidFill>
                <a:latin typeface="+mn-lt"/>
              </a:defRPr>
            </a:lvl9pPr>
          </a:lstStyle>
          <a:p>
            <a:pPr marL="25400" indent="0">
              <a:buNone/>
              <a:defRPr/>
            </a:pPr>
            <a:r>
              <a:rPr kumimoji="0" lang="es-ES" kern="0" dirty="0">
                <a:solidFill>
                  <a:schemeClr val="tx1"/>
                </a:solidFill>
              </a:rPr>
              <a:t>-</a:t>
            </a:r>
            <a:r>
              <a:rPr lang="es-ES" sz="1600" kern="0" dirty="0">
                <a:solidFill>
                  <a:schemeClr val="tx1"/>
                </a:solidFill>
              </a:rPr>
              <a:t>Activar </a:t>
            </a:r>
            <a:r>
              <a:rPr lang="es-ES" sz="1600" kern="0" dirty="0" err="1">
                <a:solidFill>
                  <a:schemeClr val="tx1"/>
                </a:solidFill>
              </a:rPr>
              <a:t>check</a:t>
            </a:r>
            <a:r>
              <a:rPr lang="es-ES" sz="1600" kern="0" dirty="0">
                <a:solidFill>
                  <a:schemeClr val="tx1"/>
                </a:solidFill>
              </a:rPr>
              <a:t> </a:t>
            </a:r>
            <a:r>
              <a:rPr lang="es-ES" sz="1600" kern="0" dirty="0">
                <a:solidFill>
                  <a:schemeClr val="tx1"/>
                </a:solidFill>
                <a:sym typeface="Wingdings" panose="05000000000000000000" pitchFamily="2" charset="2"/>
              </a:rPr>
              <a:t></a:t>
            </a:r>
            <a:r>
              <a:rPr lang="es-ES" sz="1600" kern="0" dirty="0" err="1">
                <a:solidFill>
                  <a:schemeClr val="tx1"/>
                </a:solidFill>
              </a:rPr>
              <a:t>Click</a:t>
            </a:r>
            <a:r>
              <a:rPr lang="es-ES" sz="1600" kern="0" dirty="0">
                <a:solidFill>
                  <a:schemeClr val="tx1"/>
                </a:solidFill>
              </a:rPr>
              <a:t> </a:t>
            </a:r>
            <a:r>
              <a:rPr kumimoji="0" lang="es-ES" sz="1600" kern="0" dirty="0">
                <a:solidFill>
                  <a:schemeClr val="tx1"/>
                </a:solidFill>
              </a:rPr>
              <a:t>en </a:t>
            </a:r>
            <a:r>
              <a:rPr kumimoji="0" lang="es-ES" sz="1600" kern="0" dirty="0" err="1">
                <a:solidFill>
                  <a:schemeClr val="tx1"/>
                </a:solidFill>
              </a:rPr>
              <a:t>netx</a:t>
            </a:r>
            <a:endParaRPr lang="es-ES" sz="1600" kern="0" dirty="0">
              <a:solidFill>
                <a:schemeClr val="tx1"/>
              </a:solidFill>
            </a:endParaRPr>
          </a:p>
        </p:txBody>
      </p:sp>
      <p:sp useBgFill="1">
        <p:nvSpPr>
          <p:cNvPr id="11" name="Rectángulo 10">
            <a:hlinkClick r:id="rId2" action="ppaction://hlinksldjump"/>
          </p:cNvPr>
          <p:cNvSpPr/>
          <p:nvPr/>
        </p:nvSpPr>
        <p:spPr>
          <a:xfrm>
            <a:off x="7992932" y="108680"/>
            <a:ext cx="1075764" cy="579810"/>
          </a:xfrm>
          <a:prstGeom prst="rect">
            <a:avLst/>
          </a:prstGeom>
          <a:ln>
            <a:solidFill>
              <a:srgbClr val="FBFBFB"/>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2" name="Marcador de contenido 2">
            <a:extLst>
              <a:ext uri="{FF2B5EF4-FFF2-40B4-BE49-F238E27FC236}">
                <a16:creationId xmlns:a16="http://schemas.microsoft.com/office/drawing/2014/main" id="{AEFDFD48-1F76-43FC-B913-955755EF988C}"/>
              </a:ext>
            </a:extLst>
          </p:cNvPr>
          <p:cNvSpPr txBox="1">
            <a:spLocks/>
          </p:cNvSpPr>
          <p:nvPr/>
        </p:nvSpPr>
        <p:spPr bwMode="auto">
          <a:xfrm>
            <a:off x="4892140" y="764599"/>
            <a:ext cx="4348071" cy="943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82600" indent="-457200" algn="l" rtl="0" eaLnBrk="0" fontAlgn="base" hangingPunct="0">
              <a:spcBef>
                <a:spcPct val="50000"/>
              </a:spcBef>
              <a:spcAft>
                <a:spcPct val="0"/>
              </a:spcAft>
              <a:buClr>
                <a:schemeClr val="accent2"/>
              </a:buClr>
              <a:buSzPct val="125000"/>
              <a:buFont typeface="Webdings" panose="05030102010509060703" pitchFamily="18" charset="2"/>
              <a:buChar char="4"/>
              <a:defRPr sz="2800">
                <a:solidFill>
                  <a:srgbClr val="003399"/>
                </a:solidFill>
                <a:latin typeface="+mn-lt"/>
                <a:ea typeface="+mn-ea"/>
                <a:cs typeface="+mn-cs"/>
              </a:defRPr>
            </a:lvl1pPr>
            <a:lvl2pPr marL="769938" indent="-285750" algn="l" rtl="0" eaLnBrk="0" fontAlgn="base" hangingPunct="0">
              <a:spcBef>
                <a:spcPct val="20000"/>
              </a:spcBef>
              <a:spcAft>
                <a:spcPct val="0"/>
              </a:spcAft>
              <a:buClr>
                <a:schemeClr val="tx1"/>
              </a:buClr>
              <a:buFont typeface="Symbol" panose="05050102010706020507" pitchFamily="18" charset="2"/>
              <a:buChar char="·"/>
              <a:defRPr sz="2000">
                <a:solidFill>
                  <a:schemeClr val="tx1"/>
                </a:solidFill>
                <a:latin typeface="+mn-lt"/>
              </a:defRPr>
            </a:lvl2pPr>
            <a:lvl3pPr marL="1143000" indent="-228600" algn="l" rtl="0" eaLnBrk="0" fontAlgn="base" hangingPunct="0">
              <a:spcBef>
                <a:spcPct val="20000"/>
              </a:spcBef>
              <a:spcAft>
                <a:spcPct val="0"/>
              </a:spcAft>
              <a:buClr>
                <a:schemeClr val="tx1"/>
              </a:buClr>
              <a:buSzPct val="80000"/>
              <a:buFont typeface="Wingdings" panose="05000000000000000000" pitchFamily="2" charset="2"/>
              <a:buChar char="w"/>
              <a:defRPr sz="1600">
                <a:solidFill>
                  <a:schemeClr val="tx1"/>
                </a:solidFill>
                <a:latin typeface="+mn-lt"/>
              </a:defRPr>
            </a:lvl3pPr>
            <a:lvl4pPr marL="1600200" indent="-228600" algn="l" rtl="0" eaLnBrk="0" fontAlgn="base" hangingPunct="0">
              <a:spcBef>
                <a:spcPct val="20000"/>
              </a:spcBef>
              <a:spcAft>
                <a:spcPct val="0"/>
              </a:spcAft>
              <a:buClr>
                <a:schemeClr val="tx1"/>
              </a:buClr>
              <a:buSzPct val="50000"/>
              <a:buFont typeface="Wingdings" panose="05000000000000000000" pitchFamily="2" charset="2"/>
              <a:buChar char="w"/>
              <a:defRPr sz="1600" i="1">
                <a:solidFill>
                  <a:schemeClr val="tx1"/>
                </a:solidFill>
                <a:latin typeface="+mn-lt"/>
              </a:defRPr>
            </a:lvl4pPr>
            <a:lvl5pPr marL="2057400" indent="-228600" algn="l" rtl="0" eaLnBrk="0" fontAlgn="base" hangingPunct="0">
              <a:spcBef>
                <a:spcPct val="20000"/>
              </a:spcBef>
              <a:spcAft>
                <a:spcPct val="0"/>
              </a:spcAft>
              <a:buClr>
                <a:srgbClr val="003366"/>
              </a:buClr>
              <a:buSzPct val="80000"/>
              <a:buFont typeface="Wingdings" panose="05000000000000000000" pitchFamily="2" charset="2"/>
              <a:buChar char="¬"/>
              <a:defRPr sz="1000">
                <a:solidFill>
                  <a:schemeClr val="tx1"/>
                </a:solidFill>
                <a:latin typeface="+mn-lt"/>
              </a:defRPr>
            </a:lvl5pPr>
            <a:lvl6pPr marL="2514600" indent="-228600" algn="l" rtl="0" eaLnBrk="0" fontAlgn="base" hangingPunct="0">
              <a:spcBef>
                <a:spcPct val="20000"/>
              </a:spcBef>
              <a:spcAft>
                <a:spcPct val="0"/>
              </a:spcAft>
              <a:buClr>
                <a:srgbClr val="003366"/>
              </a:buClr>
              <a:buSzPct val="80000"/>
              <a:buFont typeface="Wingdings" pitchFamily="2" charset="2"/>
              <a:buChar char="¬"/>
              <a:defRPr sz="1000">
                <a:solidFill>
                  <a:schemeClr val="tx1"/>
                </a:solidFill>
                <a:latin typeface="+mn-lt"/>
              </a:defRPr>
            </a:lvl6pPr>
            <a:lvl7pPr marL="2971800" indent="-228600" algn="l" rtl="0" eaLnBrk="0" fontAlgn="base" hangingPunct="0">
              <a:spcBef>
                <a:spcPct val="20000"/>
              </a:spcBef>
              <a:spcAft>
                <a:spcPct val="0"/>
              </a:spcAft>
              <a:buClr>
                <a:srgbClr val="003366"/>
              </a:buClr>
              <a:buSzPct val="80000"/>
              <a:buFont typeface="Wingdings" pitchFamily="2" charset="2"/>
              <a:buChar char="¬"/>
              <a:defRPr sz="1000">
                <a:solidFill>
                  <a:schemeClr val="tx1"/>
                </a:solidFill>
                <a:latin typeface="+mn-lt"/>
              </a:defRPr>
            </a:lvl7pPr>
            <a:lvl8pPr marL="3429000" indent="-228600" algn="l" rtl="0" eaLnBrk="0" fontAlgn="base" hangingPunct="0">
              <a:spcBef>
                <a:spcPct val="20000"/>
              </a:spcBef>
              <a:spcAft>
                <a:spcPct val="0"/>
              </a:spcAft>
              <a:buClr>
                <a:srgbClr val="003366"/>
              </a:buClr>
              <a:buSzPct val="80000"/>
              <a:buFont typeface="Wingdings" pitchFamily="2" charset="2"/>
              <a:buChar char="¬"/>
              <a:defRPr sz="1000">
                <a:solidFill>
                  <a:schemeClr val="tx1"/>
                </a:solidFill>
                <a:latin typeface="+mn-lt"/>
              </a:defRPr>
            </a:lvl8pPr>
            <a:lvl9pPr marL="3886200" indent="-228600" algn="l" rtl="0" eaLnBrk="0" fontAlgn="base" hangingPunct="0">
              <a:spcBef>
                <a:spcPct val="20000"/>
              </a:spcBef>
              <a:spcAft>
                <a:spcPct val="0"/>
              </a:spcAft>
              <a:buClr>
                <a:srgbClr val="003366"/>
              </a:buClr>
              <a:buSzPct val="80000"/>
              <a:buFont typeface="Wingdings" pitchFamily="2" charset="2"/>
              <a:buChar char="¬"/>
              <a:defRPr sz="1000">
                <a:solidFill>
                  <a:schemeClr val="tx1"/>
                </a:solidFill>
                <a:latin typeface="+mn-lt"/>
              </a:defRPr>
            </a:lvl9pPr>
          </a:lstStyle>
          <a:p>
            <a:pPr marL="25400" indent="0">
              <a:buNone/>
              <a:defRPr/>
            </a:pPr>
            <a:r>
              <a:rPr kumimoji="0" lang="es-ES" kern="0" dirty="0">
                <a:solidFill>
                  <a:schemeClr val="tx1"/>
                </a:solidFill>
              </a:rPr>
              <a:t>-</a:t>
            </a:r>
            <a:r>
              <a:rPr kumimoji="0" lang="es-ES" sz="1600" kern="0" dirty="0" err="1">
                <a:solidFill>
                  <a:schemeClr val="tx1"/>
                </a:solidFill>
              </a:rPr>
              <a:t>Click</a:t>
            </a:r>
            <a:r>
              <a:rPr kumimoji="0" lang="es-ES" sz="1600" kern="0" dirty="0">
                <a:solidFill>
                  <a:schemeClr val="tx1"/>
                </a:solidFill>
              </a:rPr>
              <a:t> </a:t>
            </a:r>
            <a:r>
              <a:rPr lang="es-ES" sz="1600" kern="0" dirty="0" err="1">
                <a:solidFill>
                  <a:schemeClr val="tx1"/>
                </a:solidFill>
                <a:sym typeface="Wingdings" panose="05000000000000000000" pitchFamily="2" charset="2"/>
              </a:rPr>
              <a:t>install</a:t>
            </a:r>
            <a:r>
              <a:rPr lang="es-ES" sz="1600" kern="0" dirty="0">
                <a:solidFill>
                  <a:schemeClr val="tx1"/>
                </a:solidFill>
                <a:sym typeface="Wingdings" panose="05000000000000000000" pitchFamily="2" charset="2"/>
              </a:rPr>
              <a:t>  </a:t>
            </a:r>
            <a:r>
              <a:rPr lang="es-ES" sz="1600" kern="0" dirty="0" err="1">
                <a:solidFill>
                  <a:schemeClr val="tx1"/>
                </a:solidFill>
                <a:sym typeface="Wingdings" panose="05000000000000000000" pitchFamily="2" charset="2"/>
              </a:rPr>
              <a:t>finish</a:t>
            </a:r>
            <a:endParaRPr lang="es-ES" sz="1600" kern="0" dirty="0">
              <a:solidFill>
                <a:schemeClr val="tx1"/>
              </a:solidFill>
            </a:endParaRPr>
          </a:p>
        </p:txBody>
      </p:sp>
      <p:pic>
        <p:nvPicPr>
          <p:cNvPr id="4" name="Imagen 3">
            <a:extLst>
              <a:ext uri="{FF2B5EF4-FFF2-40B4-BE49-F238E27FC236}">
                <a16:creationId xmlns:a16="http://schemas.microsoft.com/office/drawing/2014/main" id="{86BA11FC-673F-4F7A-B70F-A9E45F1F43CD}"/>
              </a:ext>
            </a:extLst>
          </p:cNvPr>
          <p:cNvPicPr>
            <a:picLocks noChangeAspect="1"/>
          </p:cNvPicPr>
          <p:nvPr/>
        </p:nvPicPr>
        <p:blipFill>
          <a:blip r:embed="rId3"/>
          <a:stretch>
            <a:fillRect/>
          </a:stretch>
        </p:blipFill>
        <p:spPr>
          <a:xfrm>
            <a:off x="196170" y="1580547"/>
            <a:ext cx="4303822" cy="3346641"/>
          </a:xfrm>
          <a:prstGeom prst="rect">
            <a:avLst/>
          </a:prstGeom>
        </p:spPr>
      </p:pic>
      <p:pic>
        <p:nvPicPr>
          <p:cNvPr id="3" name="Imagen 2">
            <a:extLst>
              <a:ext uri="{FF2B5EF4-FFF2-40B4-BE49-F238E27FC236}">
                <a16:creationId xmlns:a16="http://schemas.microsoft.com/office/drawing/2014/main" id="{965737CB-2DE5-4F74-B79A-1041BD30F509}"/>
              </a:ext>
            </a:extLst>
          </p:cNvPr>
          <p:cNvPicPr>
            <a:picLocks noChangeAspect="1"/>
          </p:cNvPicPr>
          <p:nvPr/>
        </p:nvPicPr>
        <p:blipFill>
          <a:blip r:embed="rId4"/>
          <a:stretch>
            <a:fillRect/>
          </a:stretch>
        </p:blipFill>
        <p:spPr>
          <a:xfrm>
            <a:off x="4674911" y="1580547"/>
            <a:ext cx="4159605" cy="3304423"/>
          </a:xfrm>
          <a:prstGeom prst="rect">
            <a:avLst/>
          </a:prstGeom>
        </p:spPr>
      </p:pic>
    </p:spTree>
    <p:extLst>
      <p:ext uri="{BB962C8B-B14F-4D97-AF65-F5344CB8AC3E}">
        <p14:creationId xmlns:p14="http://schemas.microsoft.com/office/powerpoint/2010/main" val="1058693651"/>
      </p:ext>
    </p:extLst>
  </p:cSld>
  <p:clrMapOvr>
    <a:masterClrMapping/>
  </p:clrMapOvr>
  <mc:AlternateContent xmlns:mc="http://schemas.openxmlformats.org/markup-compatibility/2006" xmlns:p14="http://schemas.microsoft.com/office/powerpoint/2010/main">
    <mc:Choice Requires="p14">
      <p:transition p14:dur="0" advTm="5000"/>
    </mc:Choice>
    <mc:Fallback xmlns="">
      <p:transition advTm="5000"/>
    </mc:Fallback>
  </mc:AlternateContent>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11.xml.rels><?xml version="1.0" encoding="UTF-8" standalone="yes"?>
<Relationships xmlns="http://schemas.openxmlformats.org/package/2006/relationships"><Relationship Id="rId1" Type="http://schemas.openxmlformats.org/officeDocument/2006/relationships/customXmlProps" Target="itemProps11.xml"/></Relationships>
</file>

<file path=customXml/_rels/item12.xml.rels><?xml version="1.0" encoding="UTF-8" standalone="yes"?>
<Relationships xmlns="http://schemas.openxmlformats.org/package/2006/relationships"><Relationship Id="rId1" Type="http://schemas.openxmlformats.org/officeDocument/2006/relationships/customXmlProps" Target="itemProps12.xml"/></Relationships>
</file>

<file path=customXml/_rels/item13.xml.rels><?xml version="1.0" encoding="UTF-8" standalone="yes"?>
<Relationships xmlns="http://schemas.openxmlformats.org/package/2006/relationships"><Relationship Id="rId1" Type="http://schemas.openxmlformats.org/officeDocument/2006/relationships/customXmlProps" Target="itemProps13.xml"/></Relationships>
</file>

<file path=customXml/_rels/item14.xml.rels><?xml version="1.0" encoding="UTF-8" standalone="yes"?>
<Relationships xmlns="http://schemas.openxmlformats.org/package/2006/relationships"><Relationship Id="rId1" Type="http://schemas.openxmlformats.org/officeDocument/2006/relationships/customXmlProps" Target="itemProps14.xml"/></Relationships>
</file>

<file path=customXml/_rels/item15.xml.rels><?xml version="1.0" encoding="UTF-8" standalone="yes"?>
<Relationships xmlns="http://schemas.openxmlformats.org/package/2006/relationships"><Relationship Id="rId1" Type="http://schemas.openxmlformats.org/officeDocument/2006/relationships/customXmlProps" Target="itemProps15.xml"/></Relationships>
</file>

<file path=customXml/_rels/item16.xml.rels><?xml version="1.0" encoding="UTF-8" standalone="yes"?>
<Relationships xmlns="http://schemas.openxmlformats.org/package/2006/relationships"><Relationship Id="rId1" Type="http://schemas.openxmlformats.org/officeDocument/2006/relationships/customXmlProps" Target="itemProps16.xml"/></Relationships>
</file>

<file path=customXml/_rels/item17.xml.rels><?xml version="1.0" encoding="UTF-8" standalone="yes"?>
<Relationships xmlns="http://schemas.openxmlformats.org/package/2006/relationships"><Relationship Id="rId1" Type="http://schemas.openxmlformats.org/officeDocument/2006/relationships/customXmlProps" Target="itemProps17.xml"/></Relationships>
</file>

<file path=customXml/_rels/item18.xml.rels><?xml version="1.0" encoding="UTF-8" standalone="yes"?>
<Relationships xmlns="http://schemas.openxmlformats.org/package/2006/relationships"><Relationship Id="rId1" Type="http://schemas.openxmlformats.org/officeDocument/2006/relationships/customXmlProps" Target="itemProps18.xml"/></Relationships>
</file>

<file path=customXml/_rels/item19.xml.rels><?xml version="1.0" encoding="UTF-8" standalone="yes"?>
<Relationships xmlns="http://schemas.openxmlformats.org/package/2006/relationships"><Relationship Id="rId1" Type="http://schemas.openxmlformats.org/officeDocument/2006/relationships/customXmlProps" Target="itemProps19.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20.xml.rels><?xml version="1.0" encoding="UTF-8" standalone="yes"?>
<Relationships xmlns="http://schemas.openxmlformats.org/package/2006/relationships"><Relationship Id="rId1" Type="http://schemas.openxmlformats.org/officeDocument/2006/relationships/customXmlProps" Target="itemProps20.xml"/></Relationships>
</file>

<file path=customXml/_rels/item21.xml.rels><?xml version="1.0" encoding="UTF-8" standalone="yes"?>
<Relationships xmlns="http://schemas.openxmlformats.org/package/2006/relationships"><Relationship Id="rId1" Type="http://schemas.openxmlformats.org/officeDocument/2006/relationships/customXmlProps" Target="itemProps21.xml"/></Relationships>
</file>

<file path=customXml/_rels/item22.xml.rels><?xml version="1.0" encoding="UTF-8" standalone="yes"?>
<Relationships xmlns="http://schemas.openxmlformats.org/package/2006/relationships"><Relationship Id="rId1" Type="http://schemas.openxmlformats.org/officeDocument/2006/relationships/customXmlProps" Target="itemProps22.xml"/></Relationships>
</file>

<file path=customXml/_rels/item23.xml.rels><?xml version="1.0" encoding="UTF-8" standalone="yes"?>
<Relationships xmlns="http://schemas.openxmlformats.org/package/2006/relationships"><Relationship Id="rId1" Type="http://schemas.openxmlformats.org/officeDocument/2006/relationships/customXmlProps" Target="itemProps23.xml"/></Relationships>
</file>

<file path=customXml/_rels/item24.xml.rels><?xml version="1.0" encoding="UTF-8" standalone="yes"?>
<Relationships xmlns="http://schemas.openxmlformats.org/package/2006/relationships"><Relationship Id="rId1" Type="http://schemas.openxmlformats.org/officeDocument/2006/relationships/customXmlProps" Target="itemProps24.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item1.xml><?xml version="1.0" encoding="utf-8"?>
<Control xmlns="http://schemas.microsoft.com/VisualStudio/2011/storyboarding/control">
  <Id Name="System.Storyboarding.Common.MouseClick" Revision="1" Stencil="System.Storyboarding.Common" StencilVersion="0.1"/>
</Control>
</file>

<file path=customXml/item10.xml><?xml version="1.0" encoding="utf-8"?>
<ct:contentTypeSchema xmlns:ct="http://schemas.microsoft.com/office/2006/metadata/contentType" xmlns:ma="http://schemas.microsoft.com/office/2006/metadata/properties/metaAttributes" ct:_="" ma:_="" ma:contentTypeName="Documento" ma:contentTypeID="0x010100E510EA1B362D5C4795E0E2C284C6E6F0" ma:contentTypeVersion="4" ma:contentTypeDescription="Crear nuevo documento." ma:contentTypeScope="" ma:versionID="7ccb3775d38fb077645c6701474ba3f9">
  <xsd:schema xmlns:xsd="http://www.w3.org/2001/XMLSchema" xmlns:xs="http://www.w3.org/2001/XMLSchema" xmlns:p="http://schemas.microsoft.com/office/2006/metadata/properties" xmlns:ns2="be71f8ac-1a17-470a-a39f-4567d6350f1e" xmlns:ns3="81aeb916-c0d8-4de5-a54b-8365379ae101" targetNamespace="http://schemas.microsoft.com/office/2006/metadata/properties" ma:root="true" ma:fieldsID="67c04b99517176ea7f68f9d7c670dcdc" ns2:_="" ns3:_="">
    <xsd:import namespace="be71f8ac-1a17-470a-a39f-4567d6350f1e"/>
    <xsd:import namespace="81aeb916-c0d8-4de5-a54b-8365379ae101"/>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e71f8ac-1a17-470a-a39f-4567d6350f1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81aeb916-c0d8-4de5-a54b-8365379ae101" elementFormDefault="qualified">
    <xsd:import namespace="http://schemas.microsoft.com/office/2006/documentManagement/types"/>
    <xsd:import namespace="http://schemas.microsoft.com/office/infopath/2007/PartnerControls"/>
    <xsd:element name="SharedWithUsers" ma:index="10" nillable="true" ma:displayName="Compartido c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Detalles de uso compartido"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1.xml><?xml version="1.0" encoding="utf-8"?>
<Control xmlns="http://schemas.microsoft.com/VisualStudio/2011/storyboarding/control">
  <Id Name="System.Storyboarding.Backgrounds.WebBrowser" Revision="1" Stencil="System.Storyboarding.Backgrounds" StencilVersion="0.1"/>
</Control>
</file>

<file path=customXml/item12.xml><?xml version="1.0" encoding="utf-8"?>
<Control xmlns="http://schemas.microsoft.com/VisualStudio/2011/storyboarding/control">
  <Id Name="System.Storyboarding.Common.MouseClick" Revision="1" Stencil="System.Storyboarding.Common" StencilVersion="0.1"/>
</Control>
</file>

<file path=customXml/item13.xml><?xml version="1.0" encoding="utf-8"?>
<Control xmlns="http://schemas.microsoft.com/VisualStudio/2011/storyboarding/control">
  <Id Name="System.Storyboarding.Common.Text" Revision="1" Stencil="System.Storyboarding.Common" StencilVersion="0.1"/>
</Control>
</file>

<file path=customXml/item14.xml><?xml version="1.0" encoding="utf-8"?>
<Control xmlns="http://schemas.microsoft.com/VisualStudio/2011/storyboarding/control">
  <Id Name="System.Storyboarding.Common.MouseClick" Revision="1" Stencil="System.Storyboarding.Common" StencilVersion="0.1"/>
</Control>
</file>

<file path=customXml/item15.xml><?xml version="1.0" encoding="utf-8"?>
<Control xmlns="http://schemas.microsoft.com/VisualStudio/2011/storyboarding/control">
  <Id Name="System.Storyboarding.Backgrounds.WebBrowser" Revision="1" Stencil="System.Storyboarding.Backgrounds" StencilVersion="0.1"/>
</Control>
</file>

<file path=customXml/item16.xml><?xml version="1.0" encoding="utf-8"?>
<Control xmlns="http://schemas.microsoft.com/VisualStudio/2011/storyboarding/control">
  <Id Name="System.Storyboarding.Backgrounds.WebBrowser" Revision="1" Stencil="System.Storyboarding.Backgrounds" StencilVersion="0.1"/>
</Control>
</file>

<file path=customXml/item17.xml><?xml version="1.0" encoding="utf-8"?>
<Control xmlns="http://schemas.microsoft.com/VisualStudio/2011/storyboarding/control">
  <Id Name="System.Storyboarding.Backgrounds.WebBrowser" Revision="1" Stencil="System.Storyboarding.Backgrounds" StencilVersion="0.1"/>
</Control>
</file>

<file path=customXml/item18.xml><?xml version="1.0" encoding="utf-8"?>
<Control xmlns="http://schemas.microsoft.com/VisualStudio/2011/storyboarding/control">
  <Id Name="System.Storyboarding.Common.MouseClick" Revision="1" Stencil="System.Storyboarding.Common" StencilVersion="0.1"/>
</Control>
</file>

<file path=customXml/item19.xml><?xml version="1.0" encoding="utf-8"?>
<?mso-contentType ?>
<FormTemplates xmlns="http://schemas.microsoft.com/sharepoint/v3/contenttype/forms">
  <Display>DocumentLibraryForm</Display>
  <Edit>DocumentLibraryForm</Edit>
  <New>DocumentLibraryForm</New>
</FormTemplates>
</file>

<file path=customXml/item2.xml><?xml version="1.0" encoding="utf-8"?>
<Control xmlns="http://schemas.microsoft.com/VisualStudio/2011/storyboarding/control">
  <Id Name="System.Storyboarding.Common.MouseClick" Revision="1" Stencil="System.Storyboarding.Common" StencilVersion="0.1"/>
</Control>
</file>

<file path=customXml/item20.xml><?xml version="1.0" encoding="utf-8"?>
<Control xmlns="http://schemas.microsoft.com/VisualStudio/2011/storyboarding/control">
  <Id Name="System.Storyboarding.Common.MouseClick" Revision="1" Stencil="System.Storyboarding.Common" StencilVersion="0.1"/>
</Control>
</file>

<file path=customXml/item21.xml><?xml version="1.0" encoding="utf-8"?>
<Control xmlns="http://schemas.microsoft.com/VisualStudio/2011/storyboarding/control">
  <Id Name="System.Storyboarding.Backgrounds.WebBrowser" Revision="1" Stencil="System.Storyboarding.Backgrounds" StencilVersion="0.1"/>
</Control>
</file>

<file path=customXml/item22.xml><?xml version="1.0" encoding="utf-8"?>
<Control xmlns="http://schemas.microsoft.com/VisualStudio/2011/storyboarding/control">
  <Id Name="System.Storyboarding.Common.MouseClick" Revision="1" Stencil="System.Storyboarding.Common" StencilVersion="0.1"/>
</Control>
</file>

<file path=customXml/item23.xml><?xml version="1.0" encoding="utf-8"?>
<Control xmlns="http://schemas.microsoft.com/VisualStudio/2011/storyboarding/control">
  <Id Name="System.Storyboarding.Common.MouseClick" Revision="1" Stencil="System.Storyboarding.Common" StencilVersion="0.1"/>
</Control>
</file>

<file path=customXml/item24.xml><?xml version="1.0" encoding="utf-8"?>
<Control xmlns="http://schemas.microsoft.com/VisualStudio/2011/storyboarding/control">
  <Id Name="System.Storyboarding.Common.MouseClick" Revision="1" Stencil="System.Storyboarding.Common" StencilVersion="0.1"/>
</Control>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4.xml><?xml version="1.0" encoding="utf-8"?>
<Control xmlns="http://schemas.microsoft.com/VisualStudio/2011/storyboarding/control">
  <Id Name="System.Storyboarding.Backgrounds.WebBrowser" Revision="1" Stencil="System.Storyboarding.Backgrounds" StencilVersion="0.1"/>
</Control>
</file>

<file path=customXml/item5.xml><?xml version="1.0" encoding="utf-8"?>
<Control xmlns="http://schemas.microsoft.com/VisualStudio/2011/storyboarding/control">
  <Id Name="System.Storyboarding.Backgrounds.WebBrowser" Revision="1" Stencil="System.Storyboarding.Backgrounds" StencilVersion="0.1"/>
</Control>
</file>

<file path=customXml/item6.xml><?xml version="1.0" encoding="utf-8"?>
<Control xmlns="http://schemas.microsoft.com/VisualStudio/2011/storyboarding/control">
  <Id Name="System.Storyboarding.Backgrounds.WebBrowser" Revision="1" Stencil="System.Storyboarding.Backgrounds" StencilVersion="0.1"/>
</Control>
</file>

<file path=customXml/item7.xml><?xml version="1.0" encoding="utf-8"?>
<Control xmlns="http://schemas.microsoft.com/VisualStudio/2011/storyboarding/control">
  <Id Name="System.Storyboarding.Backgrounds.WebBrowser" Revision="1" Stencil="System.Storyboarding.Backgrounds" StencilVersion="0.1"/>
</Control>
</file>

<file path=customXml/item8.xml><?xml version="1.0" encoding="utf-8"?>
<Control xmlns="http://schemas.microsoft.com/VisualStudio/2011/storyboarding/control">
  <Id Name="System.Storyboarding.Backgrounds.WebBrowser" Revision="1" Stencil="System.Storyboarding.Backgrounds" StencilVersion="0.1"/>
</Control>
</file>

<file path=customXml/item9.xml><?xml version="1.0" encoding="utf-8"?>
<Control xmlns="http://schemas.microsoft.com/VisualStudio/2011/storyboarding/control">
  <Id Name="System.Storyboarding.Common.MouseClick" Revision="1" Stencil="System.Storyboarding.Common" StencilVersion="0.1"/>
</Control>
</file>

<file path=customXml/itemProps1.xml><?xml version="1.0" encoding="utf-8"?>
<ds:datastoreItem xmlns:ds="http://schemas.openxmlformats.org/officeDocument/2006/customXml" ds:itemID="{8DD71E6A-DAC3-441C-9906-F59DAD7DCA7E}">
  <ds:schemaRefs>
    <ds:schemaRef ds:uri="http://schemas.microsoft.com/VisualStudio/2011/storyboarding/control"/>
  </ds:schemaRefs>
</ds:datastoreItem>
</file>

<file path=customXml/itemProps10.xml><?xml version="1.0" encoding="utf-8"?>
<ds:datastoreItem xmlns:ds="http://schemas.openxmlformats.org/officeDocument/2006/customXml" ds:itemID="{D1D1309D-9B8F-4FAC-933C-C66D2E637BB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e71f8ac-1a17-470a-a39f-4567d6350f1e"/>
    <ds:schemaRef ds:uri="81aeb916-c0d8-4de5-a54b-8365379ae10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11.xml><?xml version="1.0" encoding="utf-8"?>
<ds:datastoreItem xmlns:ds="http://schemas.openxmlformats.org/officeDocument/2006/customXml" ds:itemID="{33DD2BAE-3A50-4BB5-9516-3C2FD527F09C}">
  <ds:schemaRefs>
    <ds:schemaRef ds:uri="http://schemas.microsoft.com/VisualStudio/2011/storyboarding/control"/>
  </ds:schemaRefs>
</ds:datastoreItem>
</file>

<file path=customXml/itemProps12.xml><?xml version="1.0" encoding="utf-8"?>
<ds:datastoreItem xmlns:ds="http://schemas.openxmlformats.org/officeDocument/2006/customXml" ds:itemID="{4A106FE8-45BB-4EE5-93F8-B8C048CEF786}">
  <ds:schemaRefs>
    <ds:schemaRef ds:uri="http://schemas.microsoft.com/VisualStudio/2011/storyboarding/control"/>
  </ds:schemaRefs>
</ds:datastoreItem>
</file>

<file path=customXml/itemProps13.xml><?xml version="1.0" encoding="utf-8"?>
<ds:datastoreItem xmlns:ds="http://schemas.openxmlformats.org/officeDocument/2006/customXml" ds:itemID="{A671AC44-ACAA-4012-A8C4-A60F4B071526}">
  <ds:schemaRefs>
    <ds:schemaRef ds:uri="http://schemas.microsoft.com/VisualStudio/2011/storyboarding/control"/>
  </ds:schemaRefs>
</ds:datastoreItem>
</file>

<file path=customXml/itemProps14.xml><?xml version="1.0" encoding="utf-8"?>
<ds:datastoreItem xmlns:ds="http://schemas.openxmlformats.org/officeDocument/2006/customXml" ds:itemID="{AD4CFBAA-B25B-4AFA-A3E9-947A8C0B4150}">
  <ds:schemaRefs>
    <ds:schemaRef ds:uri="http://schemas.microsoft.com/VisualStudio/2011/storyboarding/control"/>
  </ds:schemaRefs>
</ds:datastoreItem>
</file>

<file path=customXml/itemProps15.xml><?xml version="1.0" encoding="utf-8"?>
<ds:datastoreItem xmlns:ds="http://schemas.openxmlformats.org/officeDocument/2006/customXml" ds:itemID="{D695FC97-CFB8-4307-9EBB-A5E3CF3BBE80}">
  <ds:schemaRefs>
    <ds:schemaRef ds:uri="http://schemas.microsoft.com/VisualStudio/2011/storyboarding/control"/>
  </ds:schemaRefs>
</ds:datastoreItem>
</file>

<file path=customXml/itemProps16.xml><?xml version="1.0" encoding="utf-8"?>
<ds:datastoreItem xmlns:ds="http://schemas.openxmlformats.org/officeDocument/2006/customXml" ds:itemID="{D199940D-16FB-4104-9686-8AB345FC25F1}">
  <ds:schemaRefs>
    <ds:schemaRef ds:uri="http://schemas.microsoft.com/VisualStudio/2011/storyboarding/control"/>
  </ds:schemaRefs>
</ds:datastoreItem>
</file>

<file path=customXml/itemProps17.xml><?xml version="1.0" encoding="utf-8"?>
<ds:datastoreItem xmlns:ds="http://schemas.openxmlformats.org/officeDocument/2006/customXml" ds:itemID="{803A5AAF-348D-43BA-BE97-60A2F8575219}">
  <ds:schemaRefs>
    <ds:schemaRef ds:uri="http://schemas.microsoft.com/VisualStudio/2011/storyboarding/control"/>
  </ds:schemaRefs>
</ds:datastoreItem>
</file>

<file path=customXml/itemProps18.xml><?xml version="1.0" encoding="utf-8"?>
<ds:datastoreItem xmlns:ds="http://schemas.openxmlformats.org/officeDocument/2006/customXml" ds:itemID="{8A38EB75-D6D2-4DCB-BFF2-3AF44C8795B3}">
  <ds:schemaRefs>
    <ds:schemaRef ds:uri="http://schemas.microsoft.com/VisualStudio/2011/storyboarding/control"/>
  </ds:schemaRefs>
</ds:datastoreItem>
</file>

<file path=customXml/itemProps19.xml><?xml version="1.0" encoding="utf-8"?>
<ds:datastoreItem xmlns:ds="http://schemas.openxmlformats.org/officeDocument/2006/customXml" ds:itemID="{C6C2A306-FB67-4D66-B5B5-3CAA18C4498B}">
  <ds:schemaRefs>
    <ds:schemaRef ds:uri="http://schemas.microsoft.com/sharepoint/v3/contenttype/forms"/>
  </ds:schemaRefs>
</ds:datastoreItem>
</file>

<file path=customXml/itemProps2.xml><?xml version="1.0" encoding="utf-8"?>
<ds:datastoreItem xmlns:ds="http://schemas.openxmlformats.org/officeDocument/2006/customXml" ds:itemID="{EE09B5E8-E69D-4992-A5C3-51BAA7A64678}">
  <ds:schemaRefs>
    <ds:schemaRef ds:uri="http://schemas.microsoft.com/VisualStudio/2011/storyboarding/control"/>
  </ds:schemaRefs>
</ds:datastoreItem>
</file>

<file path=customXml/itemProps20.xml><?xml version="1.0" encoding="utf-8"?>
<ds:datastoreItem xmlns:ds="http://schemas.openxmlformats.org/officeDocument/2006/customXml" ds:itemID="{D20347D7-1C89-44D0-88B2-D1887F6CE4BF}">
  <ds:schemaRefs>
    <ds:schemaRef ds:uri="http://schemas.microsoft.com/VisualStudio/2011/storyboarding/control"/>
  </ds:schemaRefs>
</ds:datastoreItem>
</file>

<file path=customXml/itemProps21.xml><?xml version="1.0" encoding="utf-8"?>
<ds:datastoreItem xmlns:ds="http://schemas.openxmlformats.org/officeDocument/2006/customXml" ds:itemID="{842F834C-D124-4AE8-B6C9-B2E8DFECB897}">
  <ds:schemaRefs>
    <ds:schemaRef ds:uri="http://schemas.microsoft.com/VisualStudio/2011/storyboarding/control"/>
  </ds:schemaRefs>
</ds:datastoreItem>
</file>

<file path=customXml/itemProps22.xml><?xml version="1.0" encoding="utf-8"?>
<ds:datastoreItem xmlns:ds="http://schemas.openxmlformats.org/officeDocument/2006/customXml" ds:itemID="{A720DA1F-34D1-4681-BA7D-07128A9B8D70}">
  <ds:schemaRefs>
    <ds:schemaRef ds:uri="http://schemas.microsoft.com/VisualStudio/2011/storyboarding/control"/>
  </ds:schemaRefs>
</ds:datastoreItem>
</file>

<file path=customXml/itemProps23.xml><?xml version="1.0" encoding="utf-8"?>
<ds:datastoreItem xmlns:ds="http://schemas.openxmlformats.org/officeDocument/2006/customXml" ds:itemID="{32392E9E-FCF4-4479-9BF5-D99941DEEA0E}">
  <ds:schemaRefs>
    <ds:schemaRef ds:uri="http://schemas.microsoft.com/VisualStudio/2011/storyboarding/control"/>
  </ds:schemaRefs>
</ds:datastoreItem>
</file>

<file path=customXml/itemProps24.xml><?xml version="1.0" encoding="utf-8"?>
<ds:datastoreItem xmlns:ds="http://schemas.openxmlformats.org/officeDocument/2006/customXml" ds:itemID="{E80F11E7-62FC-4985-878F-E0F84E4FBA59}">
  <ds:schemaRefs>
    <ds:schemaRef ds:uri="http://schemas.microsoft.com/VisualStudio/2011/storyboarding/control"/>
  </ds:schemaRefs>
</ds:datastoreItem>
</file>

<file path=customXml/itemProps3.xml><?xml version="1.0" encoding="utf-8"?>
<ds:datastoreItem xmlns:ds="http://schemas.openxmlformats.org/officeDocument/2006/customXml" ds:itemID="{85EC981D-166B-4530-8E62-0033443E5ECC}">
  <ds:schemaRefs>
    <ds:schemaRef ds:uri="81aeb916-c0d8-4de5-a54b-8365379ae101"/>
    <ds:schemaRef ds:uri="http://www.w3.org/XML/1998/namespace"/>
    <ds:schemaRef ds:uri="be71f8ac-1a17-470a-a39f-4567d6350f1e"/>
    <ds:schemaRef ds:uri="http://purl.org/dc/terms/"/>
    <ds:schemaRef ds:uri="http://schemas.microsoft.com/office/2006/metadata/properties"/>
    <ds:schemaRef ds:uri="http://schemas.microsoft.com/office/2006/documentManagement/types"/>
    <ds:schemaRef ds:uri="http://purl.org/dc/elements/1.1/"/>
    <ds:schemaRef ds:uri="http://schemas.microsoft.com/office/infopath/2007/PartnerControls"/>
    <ds:schemaRef ds:uri="http://schemas.openxmlformats.org/package/2006/metadata/core-properties"/>
    <ds:schemaRef ds:uri="http://purl.org/dc/dcmitype/"/>
  </ds:schemaRefs>
</ds:datastoreItem>
</file>

<file path=customXml/itemProps4.xml><?xml version="1.0" encoding="utf-8"?>
<ds:datastoreItem xmlns:ds="http://schemas.openxmlformats.org/officeDocument/2006/customXml" ds:itemID="{5CE117ED-933E-4036-83F9-2D84D19AB269}">
  <ds:schemaRefs>
    <ds:schemaRef ds:uri="http://schemas.microsoft.com/VisualStudio/2011/storyboarding/control"/>
  </ds:schemaRefs>
</ds:datastoreItem>
</file>

<file path=customXml/itemProps5.xml><?xml version="1.0" encoding="utf-8"?>
<ds:datastoreItem xmlns:ds="http://schemas.openxmlformats.org/officeDocument/2006/customXml" ds:itemID="{47E17A67-A7AD-4475-8FC1-41E8925553EA}">
  <ds:schemaRefs>
    <ds:schemaRef ds:uri="http://schemas.microsoft.com/VisualStudio/2011/storyboarding/control"/>
  </ds:schemaRefs>
</ds:datastoreItem>
</file>

<file path=customXml/itemProps6.xml><?xml version="1.0" encoding="utf-8"?>
<ds:datastoreItem xmlns:ds="http://schemas.openxmlformats.org/officeDocument/2006/customXml" ds:itemID="{4EAE06E5-CEAF-4255-977D-68AF45BD4508}">
  <ds:schemaRefs>
    <ds:schemaRef ds:uri="http://schemas.microsoft.com/VisualStudio/2011/storyboarding/control"/>
  </ds:schemaRefs>
</ds:datastoreItem>
</file>

<file path=customXml/itemProps7.xml><?xml version="1.0" encoding="utf-8"?>
<ds:datastoreItem xmlns:ds="http://schemas.openxmlformats.org/officeDocument/2006/customXml" ds:itemID="{ABA705D6-9FB4-4F2A-ACD3-6085FAA72C08}">
  <ds:schemaRefs>
    <ds:schemaRef ds:uri="http://schemas.microsoft.com/VisualStudio/2011/storyboarding/control"/>
  </ds:schemaRefs>
</ds:datastoreItem>
</file>

<file path=customXml/itemProps8.xml><?xml version="1.0" encoding="utf-8"?>
<ds:datastoreItem xmlns:ds="http://schemas.openxmlformats.org/officeDocument/2006/customXml" ds:itemID="{52548F4C-10B2-4CF2-9AF6-DF3C56FFA7C3}">
  <ds:schemaRefs>
    <ds:schemaRef ds:uri="http://schemas.microsoft.com/VisualStudio/2011/storyboarding/control"/>
  </ds:schemaRefs>
</ds:datastoreItem>
</file>

<file path=customXml/itemProps9.xml><?xml version="1.0" encoding="utf-8"?>
<ds:datastoreItem xmlns:ds="http://schemas.openxmlformats.org/officeDocument/2006/customXml" ds:itemID="{2AA1B611-E2B6-4A19-8272-CF035CE7F984}">
  <ds:schemaRefs>
    <ds:schemaRef ds:uri="http://schemas.microsoft.com/VisualStudio/2011/storyboarding/control"/>
  </ds:schemaRefs>
</ds:datastoreItem>
</file>

<file path=docProps/app.xml><?xml version="1.0" encoding="utf-8"?>
<Properties xmlns="http://schemas.openxmlformats.org/officeDocument/2006/extended-properties" xmlns:vt="http://schemas.openxmlformats.org/officeDocument/2006/docPropsVTypes">
  <Template/>
  <TotalTime>31485</TotalTime>
  <Words>1123</Words>
  <Application>Microsoft Office PowerPoint</Application>
  <PresentationFormat>Presentación en pantalla (16:10)</PresentationFormat>
  <Paragraphs>106</Paragraphs>
  <Slides>37</Slides>
  <Notes>0</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37</vt:i4>
      </vt:variant>
    </vt:vector>
  </HeadingPairs>
  <TitlesOfParts>
    <vt:vector size="44" baseType="lpstr">
      <vt:lpstr>Arial</vt:lpstr>
      <vt:lpstr>Avenir Light</vt:lpstr>
      <vt:lpstr>Calibri</vt:lpstr>
      <vt:lpstr>Calibri Light</vt:lpstr>
      <vt:lpstr>Source Sans Pro</vt:lpstr>
      <vt:lpstr>Webdings</vt:lpstr>
      <vt:lpstr>Office Theme</vt:lpstr>
      <vt:lpstr>Presentación de PowerPoint</vt:lpstr>
      <vt:lpstr>Presentación de PowerPoint</vt:lpstr>
      <vt:lpstr>INSTACION HAMBIENTE DE TRABAJO</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INSTALACION APPIUM</vt:lpstr>
      <vt:lpstr>Presentación de PowerPoint</vt:lpstr>
      <vt:lpstr>Presentación de PowerPoint</vt:lpstr>
      <vt:lpstr>Presentación de PowerPoint</vt:lpstr>
      <vt:lpstr>Presentación de PowerPoint</vt:lpstr>
      <vt:lpstr>Presentación de PowerPoint</vt:lpstr>
      <vt:lpstr>Presentación de PowerPoint</vt:lpstr>
      <vt:lpstr>INSTALACION ANDROID STUDIO</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CONFIGURACION  </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Angela Camargo</dc:creator>
  <cp:lastModifiedBy>Soporte Office 22</cp:lastModifiedBy>
  <cp:revision>350</cp:revision>
  <dcterms:created xsi:type="dcterms:W3CDTF">2017-02-14T17:13:08Z</dcterms:created>
  <dcterms:modified xsi:type="dcterms:W3CDTF">2022-02-03T23:47:38Z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0x010100E510EA1B362D5C4795E0E2C284C6E6F0</vt:lpwstr>
  </property>
</Properties>
</file>